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88" r:id="rId4"/>
    <p:sldId id="368" r:id="rId5"/>
    <p:sldId id="276" r:id="rId6"/>
    <p:sldId id="289" r:id="rId7"/>
    <p:sldId id="280" r:id="rId8"/>
    <p:sldId id="290" r:id="rId9"/>
    <p:sldId id="281" r:id="rId10"/>
    <p:sldId id="302" r:id="rId11"/>
    <p:sldId id="282" r:id="rId12"/>
    <p:sldId id="291" r:id="rId13"/>
    <p:sldId id="283" r:id="rId14"/>
    <p:sldId id="292" r:id="rId15"/>
    <p:sldId id="284" r:id="rId16"/>
    <p:sldId id="309" r:id="rId17"/>
    <p:sldId id="310" r:id="rId18"/>
    <p:sldId id="311" r:id="rId19"/>
    <p:sldId id="312" r:id="rId20"/>
    <p:sldId id="315" r:id="rId21"/>
    <p:sldId id="316" r:id="rId22"/>
    <p:sldId id="318" r:id="rId23"/>
    <p:sldId id="317" r:id="rId24"/>
    <p:sldId id="319" r:id="rId25"/>
    <p:sldId id="320" r:id="rId26"/>
    <p:sldId id="323" r:id="rId27"/>
    <p:sldId id="324" r:id="rId28"/>
    <p:sldId id="325" r:id="rId29"/>
    <p:sldId id="326" r:id="rId30"/>
    <p:sldId id="327" r:id="rId31"/>
    <p:sldId id="328" r:id="rId32"/>
    <p:sldId id="330" r:id="rId33"/>
    <p:sldId id="331" r:id="rId34"/>
    <p:sldId id="332" r:id="rId35"/>
    <p:sldId id="333" r:id="rId36"/>
    <p:sldId id="334" r:id="rId37"/>
    <p:sldId id="335" r:id="rId38"/>
    <p:sldId id="337" r:id="rId39"/>
    <p:sldId id="338" r:id="rId40"/>
    <p:sldId id="339" r:id="rId41"/>
    <p:sldId id="340" r:id="rId42"/>
    <p:sldId id="341" r:id="rId43"/>
    <p:sldId id="343" r:id="rId44"/>
    <p:sldId id="342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69" r:id="rId54"/>
    <p:sldId id="352" r:id="rId55"/>
    <p:sldId id="353" r:id="rId56"/>
    <p:sldId id="354" r:id="rId57"/>
    <p:sldId id="370" r:id="rId58"/>
    <p:sldId id="355" r:id="rId59"/>
    <p:sldId id="574" r:id="rId60"/>
    <p:sldId id="372" r:id="rId61"/>
    <p:sldId id="357" r:id="rId62"/>
    <p:sldId id="358" r:id="rId63"/>
    <p:sldId id="359" r:id="rId64"/>
    <p:sldId id="373" r:id="rId65"/>
    <p:sldId id="360" r:id="rId66"/>
    <p:sldId id="374" r:id="rId67"/>
    <p:sldId id="361" r:id="rId68"/>
    <p:sldId id="362" r:id="rId69"/>
    <p:sldId id="575" r:id="rId70"/>
    <p:sldId id="363" r:id="rId71"/>
    <p:sldId id="375" r:id="rId72"/>
    <p:sldId id="364" r:id="rId73"/>
    <p:sldId id="365" r:id="rId74"/>
    <p:sldId id="366" r:id="rId75"/>
    <p:sldId id="380" r:id="rId76"/>
    <p:sldId id="367" r:id="rId77"/>
    <p:sldId id="376" r:id="rId78"/>
    <p:sldId id="379" r:id="rId79"/>
    <p:sldId id="377" r:id="rId80"/>
    <p:sldId id="381" r:id="rId81"/>
    <p:sldId id="378" r:id="rId82"/>
    <p:sldId id="386" r:id="rId83"/>
    <p:sldId id="382" r:id="rId84"/>
    <p:sldId id="383" r:id="rId85"/>
    <p:sldId id="385" r:id="rId86"/>
    <p:sldId id="384" r:id="rId87"/>
    <p:sldId id="576" r:id="rId88"/>
    <p:sldId id="577" r:id="rId89"/>
    <p:sldId id="387" r:id="rId90"/>
    <p:sldId id="388" r:id="rId91"/>
    <p:sldId id="402" r:id="rId92"/>
    <p:sldId id="403" r:id="rId93"/>
    <p:sldId id="389" r:id="rId94"/>
    <p:sldId id="405" r:id="rId95"/>
    <p:sldId id="400" r:id="rId96"/>
    <p:sldId id="406" r:id="rId97"/>
    <p:sldId id="407" r:id="rId98"/>
    <p:sldId id="410" r:id="rId99"/>
    <p:sldId id="409" r:id="rId100"/>
    <p:sldId id="411" r:id="rId101"/>
    <p:sldId id="412" r:id="rId102"/>
    <p:sldId id="426" r:id="rId103"/>
    <p:sldId id="413" r:id="rId104"/>
    <p:sldId id="424" r:id="rId105"/>
    <p:sldId id="414" r:id="rId106"/>
    <p:sldId id="428" r:id="rId107"/>
    <p:sldId id="415" r:id="rId108"/>
    <p:sldId id="427" r:id="rId109"/>
    <p:sldId id="416" r:id="rId110"/>
    <p:sldId id="429" r:id="rId111"/>
    <p:sldId id="417" r:id="rId112"/>
    <p:sldId id="431" r:id="rId113"/>
    <p:sldId id="418" r:id="rId114"/>
    <p:sldId id="430" r:id="rId115"/>
    <p:sldId id="419" r:id="rId116"/>
    <p:sldId id="432" r:id="rId117"/>
    <p:sldId id="420" r:id="rId118"/>
    <p:sldId id="433" r:id="rId119"/>
    <p:sldId id="421" r:id="rId120"/>
    <p:sldId id="434" r:id="rId121"/>
    <p:sldId id="422" r:id="rId122"/>
    <p:sldId id="435" r:id="rId123"/>
    <p:sldId id="423" r:id="rId124"/>
    <p:sldId id="436" r:id="rId125"/>
    <p:sldId id="425" r:id="rId126"/>
    <p:sldId id="437" r:id="rId127"/>
    <p:sldId id="438" r:id="rId128"/>
    <p:sldId id="439" r:id="rId129"/>
    <p:sldId id="441" r:id="rId130"/>
    <p:sldId id="440" r:id="rId131"/>
    <p:sldId id="442" r:id="rId132"/>
    <p:sldId id="443" r:id="rId133"/>
    <p:sldId id="446" r:id="rId134"/>
    <p:sldId id="445" r:id="rId135"/>
    <p:sldId id="450" r:id="rId136"/>
    <p:sldId id="451" r:id="rId137"/>
    <p:sldId id="452" r:id="rId138"/>
    <p:sldId id="453" r:id="rId139"/>
    <p:sldId id="454" r:id="rId140"/>
    <p:sldId id="448" r:id="rId141"/>
    <p:sldId id="457" r:id="rId142"/>
    <p:sldId id="456" r:id="rId143"/>
    <p:sldId id="458" r:id="rId144"/>
    <p:sldId id="459" r:id="rId145"/>
    <p:sldId id="460" r:id="rId146"/>
    <p:sldId id="471" r:id="rId147"/>
    <p:sldId id="461" r:id="rId148"/>
    <p:sldId id="466" r:id="rId149"/>
    <p:sldId id="462" r:id="rId150"/>
    <p:sldId id="467" r:id="rId151"/>
    <p:sldId id="463" r:id="rId152"/>
    <p:sldId id="468" r:id="rId153"/>
    <p:sldId id="464" r:id="rId154"/>
    <p:sldId id="469" r:id="rId155"/>
    <p:sldId id="465" r:id="rId156"/>
    <p:sldId id="470" r:id="rId157"/>
    <p:sldId id="472" r:id="rId158"/>
    <p:sldId id="478" r:id="rId159"/>
    <p:sldId id="473" r:id="rId160"/>
    <p:sldId id="479" r:id="rId161"/>
    <p:sldId id="480" r:id="rId162"/>
    <p:sldId id="481" r:id="rId163"/>
    <p:sldId id="474" r:id="rId164"/>
    <p:sldId id="482" r:id="rId165"/>
    <p:sldId id="484" r:id="rId166"/>
    <p:sldId id="485" r:id="rId167"/>
    <p:sldId id="475" r:id="rId168"/>
    <p:sldId id="486" r:id="rId169"/>
    <p:sldId id="487" r:id="rId170"/>
    <p:sldId id="488" r:id="rId171"/>
    <p:sldId id="489" r:id="rId172"/>
    <p:sldId id="491" r:id="rId173"/>
    <p:sldId id="476" r:id="rId174"/>
    <p:sldId id="492" r:id="rId175"/>
    <p:sldId id="494" r:id="rId176"/>
    <p:sldId id="496" r:id="rId177"/>
    <p:sldId id="495" r:id="rId178"/>
    <p:sldId id="477" r:id="rId179"/>
    <p:sldId id="498" r:id="rId180"/>
    <p:sldId id="499" r:id="rId181"/>
    <p:sldId id="502" r:id="rId182"/>
    <p:sldId id="503" r:id="rId183"/>
    <p:sldId id="504" r:id="rId184"/>
    <p:sldId id="505" r:id="rId185"/>
    <p:sldId id="506" r:id="rId186"/>
    <p:sldId id="507" r:id="rId187"/>
    <p:sldId id="508" r:id="rId188"/>
    <p:sldId id="509" r:id="rId189"/>
    <p:sldId id="510" r:id="rId190"/>
    <p:sldId id="511" r:id="rId191"/>
    <p:sldId id="512" r:id="rId192"/>
    <p:sldId id="513" r:id="rId193"/>
    <p:sldId id="514" r:id="rId194"/>
    <p:sldId id="393" r:id="rId195"/>
    <p:sldId id="392" r:id="rId196"/>
    <p:sldId id="394" r:id="rId197"/>
    <p:sldId id="395" r:id="rId198"/>
    <p:sldId id="515" r:id="rId199"/>
    <p:sldId id="516" r:id="rId200"/>
    <p:sldId id="517" r:id="rId201"/>
    <p:sldId id="524" r:id="rId202"/>
    <p:sldId id="518" r:id="rId203"/>
    <p:sldId id="525" r:id="rId204"/>
    <p:sldId id="519" r:id="rId205"/>
    <p:sldId id="526" r:id="rId206"/>
    <p:sldId id="520" r:id="rId207"/>
    <p:sldId id="527" r:id="rId208"/>
    <p:sldId id="521" r:id="rId209"/>
    <p:sldId id="528" r:id="rId210"/>
    <p:sldId id="522" r:id="rId211"/>
    <p:sldId id="529" r:id="rId212"/>
    <p:sldId id="523" r:id="rId213"/>
    <p:sldId id="530" r:id="rId214"/>
    <p:sldId id="531" r:id="rId215"/>
    <p:sldId id="533" r:id="rId216"/>
    <p:sldId id="534" r:id="rId217"/>
    <p:sldId id="532" r:id="rId218"/>
    <p:sldId id="535" r:id="rId219"/>
    <p:sldId id="536" r:id="rId220"/>
    <p:sldId id="537" r:id="rId221"/>
    <p:sldId id="538" r:id="rId222"/>
    <p:sldId id="539" r:id="rId223"/>
    <p:sldId id="543" r:id="rId224"/>
    <p:sldId id="547" r:id="rId225"/>
    <p:sldId id="548" r:id="rId226"/>
    <p:sldId id="552" r:id="rId227"/>
    <p:sldId id="551" r:id="rId228"/>
    <p:sldId id="540" r:id="rId229"/>
    <p:sldId id="544" r:id="rId230"/>
    <p:sldId id="557" r:id="rId231"/>
    <p:sldId id="566" r:id="rId232"/>
    <p:sldId id="565" r:id="rId233"/>
    <p:sldId id="568" r:id="rId234"/>
    <p:sldId id="558" r:id="rId235"/>
    <p:sldId id="567" r:id="rId236"/>
    <p:sldId id="559" r:id="rId237"/>
    <p:sldId id="569" r:id="rId238"/>
    <p:sldId id="560" r:id="rId239"/>
    <p:sldId id="570" r:id="rId240"/>
    <p:sldId id="561" r:id="rId241"/>
    <p:sldId id="571" r:id="rId242"/>
    <p:sldId id="562" r:id="rId243"/>
    <p:sldId id="572" r:id="rId244"/>
    <p:sldId id="563" r:id="rId245"/>
    <p:sldId id="573" r:id="rId246"/>
    <p:sldId id="541" r:id="rId247"/>
    <p:sldId id="545" r:id="rId248"/>
    <p:sldId id="549" r:id="rId249"/>
    <p:sldId id="550" r:id="rId250"/>
    <p:sldId id="542" r:id="rId251"/>
    <p:sldId id="546" r:id="rId252"/>
    <p:sldId id="553" r:id="rId253"/>
    <p:sldId id="554" r:id="rId254"/>
    <p:sldId id="555" r:id="rId255"/>
    <p:sldId id="556" r:id="rId256"/>
    <p:sldId id="275" r:id="rId257"/>
    <p:sldId id="500" r:id="rId258"/>
    <p:sldId id="278" r:id="rId259"/>
    <p:sldId id="455" r:id="rId260"/>
    <p:sldId id="390" r:id="rId261"/>
    <p:sldId id="396" r:id="rId262"/>
    <p:sldId id="391" r:id="rId263"/>
    <p:sldId id="408" r:id="rId264"/>
    <p:sldId id="444" r:id="rId265"/>
    <p:sldId id="401" r:id="rId266"/>
    <p:sldId id="336" r:id="rId267"/>
    <p:sldId id="314" r:id="rId268"/>
    <p:sldId id="279" r:id="rId269"/>
    <p:sldId id="267" r:id="rId270"/>
    <p:sldId id="271" r:id="rId271"/>
    <p:sldId id="270" r:id="rId272"/>
    <p:sldId id="273" r:id="rId273"/>
    <p:sldId id="274" r:id="rId274"/>
    <p:sldId id="272" r:id="rId275"/>
    <p:sldId id="256" r:id="rId276"/>
    <p:sldId id="321" r:id="rId277"/>
    <p:sldId id="322" r:id="rId278"/>
    <p:sldId id="277" r:id="rId2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4F"/>
    <a:srgbClr val="DCDCFA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DF6F8-CCAF-F3AD-D9E0-73F2F2397F9F}" v="1028" dt="2019-09-23T09:48:38.089"/>
    <p1510:client id="{C559C6AE-F384-41D3-BF30-6F6687CF5E73}" v="34" dt="2019-09-23T06:27:46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73" autoAdjust="0"/>
    <p:restoredTop sz="94660"/>
  </p:normalViewPr>
  <p:slideViewPr>
    <p:cSldViewPr snapToGrid="0">
      <p:cViewPr>
        <p:scale>
          <a:sx n="100" d="100"/>
          <a:sy n="100" d="100"/>
        </p:scale>
        <p:origin x="57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presProps" Target="pres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microsoft.com/office/2016/11/relationships/changesInfo" Target="changesInfos/changesInfo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microsoft.com/office/2015/10/relationships/revisionInfo" Target="revisionInfo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SAM JIAN SHEN#" userId="S::jsam002@e.ntu.edu.sg::005aa4fa-26b8-4acc-b3b2-77ef8b2b89e3" providerId="AD" clId="Web-{C559C6AE-F384-41D3-BF30-6F6687CF5E73}"/>
    <pc:docChg chg="modSld">
      <pc:chgData name="#SAM JIAN SHEN#" userId="S::jsam002@e.ntu.edu.sg::005aa4fa-26b8-4acc-b3b2-77ef8b2b89e3" providerId="AD" clId="Web-{C559C6AE-F384-41D3-BF30-6F6687CF5E73}" dt="2019-09-23T06:27:46.102" v="33" actId="20577"/>
      <pc:docMkLst>
        <pc:docMk/>
      </pc:docMkLst>
      <pc:sldChg chg="addSp modSp">
        <pc:chgData name="#SAM JIAN SHEN#" userId="S::jsam002@e.ntu.edu.sg::005aa4fa-26b8-4acc-b3b2-77ef8b2b89e3" providerId="AD" clId="Web-{C559C6AE-F384-41D3-BF30-6F6687CF5E73}" dt="2019-09-23T06:27:46.102" v="32" actId="20577"/>
        <pc:sldMkLst>
          <pc:docMk/>
          <pc:sldMk cId="109857222" sldId="256"/>
        </pc:sldMkLst>
        <pc:spChg chg="add mod">
          <ac:chgData name="#SAM JIAN SHEN#" userId="S::jsam002@e.ntu.edu.sg::005aa4fa-26b8-4acc-b3b2-77ef8b2b89e3" providerId="AD" clId="Web-{C559C6AE-F384-41D3-BF30-6F6687CF5E73}" dt="2019-09-23T06:27:46.102" v="32" actId="20577"/>
          <ac:spMkLst>
            <pc:docMk/>
            <pc:sldMk cId="109857222" sldId="256"/>
            <ac:spMk id="4" creationId="{7EF9F8D8-C70B-4119-8E68-1EC10BF6F6A4}"/>
          </ac:spMkLst>
        </pc:spChg>
      </pc:sldChg>
    </pc:docChg>
  </pc:docChgLst>
  <pc:docChgLst>
    <pc:chgData name="#SAM JIAN SHEN#" userId="S::jsam002@e.ntu.edu.sg::005aa4fa-26b8-4acc-b3b2-77ef8b2b89e3" providerId="AD" clId="Web-{7A1DF6F8-CCAF-F3AD-D9E0-73F2F2397F9F}"/>
    <pc:docChg chg="addSld delSld modSld sldOrd">
      <pc:chgData name="#SAM JIAN SHEN#" userId="S::jsam002@e.ntu.edu.sg::005aa4fa-26b8-4acc-b3b2-77ef8b2b89e3" providerId="AD" clId="Web-{7A1DF6F8-CCAF-F3AD-D9E0-73F2F2397F9F}" dt="2019-09-23T09:48:38.089" v="1025" actId="20577"/>
      <pc:docMkLst>
        <pc:docMk/>
      </pc:docMkLst>
      <pc:sldChg chg="delSp modSp">
        <pc:chgData name="#SAM JIAN SHEN#" userId="S::jsam002@e.ntu.edu.sg::005aa4fa-26b8-4acc-b3b2-77ef8b2b89e3" providerId="AD" clId="Web-{7A1DF6F8-CCAF-F3AD-D9E0-73F2F2397F9F}" dt="2019-09-23T09:30:00.655" v="687" actId="1076"/>
        <pc:sldMkLst>
          <pc:docMk/>
          <pc:sldMk cId="109857222" sldId="256"/>
        </pc:sldMkLst>
        <pc:spChg chg="del">
          <ac:chgData name="#SAM JIAN SHEN#" userId="S::jsam002@e.ntu.edu.sg::005aa4fa-26b8-4acc-b3b2-77ef8b2b89e3" providerId="AD" clId="Web-{7A1DF6F8-CCAF-F3AD-D9E0-73F2F2397F9F}" dt="2019-09-23T09:29:43.671" v="685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#SAM JIAN SHEN#" userId="S::jsam002@e.ntu.edu.sg::005aa4fa-26b8-4acc-b3b2-77ef8b2b89e3" providerId="AD" clId="Web-{7A1DF6F8-CCAF-F3AD-D9E0-73F2F2397F9F}" dt="2019-09-23T09:29:55.905" v="68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#SAM JIAN SHEN#" userId="S::jsam002@e.ntu.edu.sg::005aa4fa-26b8-4acc-b3b2-77ef8b2b89e3" providerId="AD" clId="Web-{7A1DF6F8-CCAF-F3AD-D9E0-73F2F2397F9F}" dt="2019-09-23T09:30:00.655" v="687" actId="1076"/>
          <ac:spMkLst>
            <pc:docMk/>
            <pc:sldMk cId="109857222" sldId="256"/>
            <ac:spMk id="4" creationId="{7EF9F8D8-C70B-4119-8E68-1EC10BF6F6A4}"/>
          </ac:spMkLst>
        </pc:spChg>
      </pc:sldChg>
      <pc:sldChg chg="modSp new">
        <pc:chgData name="#SAM JIAN SHEN#" userId="S::jsam002@e.ntu.edu.sg::005aa4fa-26b8-4acc-b3b2-77ef8b2b89e3" providerId="AD" clId="Web-{7A1DF6F8-CCAF-F3AD-D9E0-73F2F2397F9F}" dt="2019-09-23T09:47:44.823" v="950" actId="20577"/>
        <pc:sldMkLst>
          <pc:docMk/>
          <pc:sldMk cId="289274946" sldId="257"/>
        </pc:sldMkLst>
        <pc:spChg chg="mod">
          <ac:chgData name="#SAM JIAN SHEN#" userId="S::jsam002@e.ntu.edu.sg::005aa4fa-26b8-4acc-b3b2-77ef8b2b89e3" providerId="AD" clId="Web-{7A1DF6F8-CCAF-F3AD-D9E0-73F2F2397F9F}" dt="2019-09-23T09:33:38.655" v="695" actId="20577"/>
          <ac:spMkLst>
            <pc:docMk/>
            <pc:sldMk cId="289274946" sldId="257"/>
            <ac:spMk id="2" creationId="{B2F476EC-4CEE-43CF-B31B-E9652474C49F}"/>
          </ac:spMkLst>
        </pc:spChg>
        <pc:spChg chg="mod">
          <ac:chgData name="#SAM JIAN SHEN#" userId="S::jsam002@e.ntu.edu.sg::005aa4fa-26b8-4acc-b3b2-77ef8b2b89e3" providerId="AD" clId="Web-{7A1DF6F8-CCAF-F3AD-D9E0-73F2F2397F9F}" dt="2019-09-23T09:47:44.823" v="950" actId="20577"/>
          <ac:spMkLst>
            <pc:docMk/>
            <pc:sldMk cId="289274946" sldId="257"/>
            <ac:spMk id="3" creationId="{DACBA4EA-6FF4-4D6D-9F66-4B215D145BA4}"/>
          </ac:spMkLst>
        </pc:spChg>
      </pc:sldChg>
      <pc:sldChg chg="modSp new">
        <pc:chgData name="#SAM JIAN SHEN#" userId="S::jsam002@e.ntu.edu.sg::005aa4fa-26b8-4acc-b3b2-77ef8b2b89e3" providerId="AD" clId="Web-{7A1DF6F8-CCAF-F3AD-D9E0-73F2F2397F9F}" dt="2019-09-23T09:48:38.089" v="1024" actId="20577"/>
        <pc:sldMkLst>
          <pc:docMk/>
          <pc:sldMk cId="2674445742" sldId="258"/>
        </pc:sldMkLst>
        <pc:spChg chg="mod">
          <ac:chgData name="#SAM JIAN SHEN#" userId="S::jsam002@e.ntu.edu.sg::005aa4fa-26b8-4acc-b3b2-77ef8b2b89e3" providerId="AD" clId="Web-{7A1DF6F8-CCAF-F3AD-D9E0-73F2F2397F9F}" dt="2019-09-23T09:34:22.326" v="747" actId="20577"/>
          <ac:spMkLst>
            <pc:docMk/>
            <pc:sldMk cId="2674445742" sldId="258"/>
            <ac:spMk id="2" creationId="{28F921D4-BA78-4437-A12A-CE76985FBFAB}"/>
          </ac:spMkLst>
        </pc:spChg>
        <pc:spChg chg="mod">
          <ac:chgData name="#SAM JIAN SHEN#" userId="S::jsam002@e.ntu.edu.sg::005aa4fa-26b8-4acc-b3b2-77ef8b2b89e3" providerId="AD" clId="Web-{7A1DF6F8-CCAF-F3AD-D9E0-73F2F2397F9F}" dt="2019-09-23T09:48:38.089" v="1024" actId="20577"/>
          <ac:spMkLst>
            <pc:docMk/>
            <pc:sldMk cId="2674445742" sldId="258"/>
            <ac:spMk id="3" creationId="{B115E5A2-2A77-4CD4-A69B-19791961A1A1}"/>
          </ac:spMkLst>
        </pc:spChg>
      </pc:sldChg>
      <pc:sldChg chg="modSp new ord">
        <pc:chgData name="#SAM JIAN SHEN#" userId="S::jsam002@e.ntu.edu.sg::005aa4fa-26b8-4acc-b3b2-77ef8b2b89e3" providerId="AD" clId="Web-{7A1DF6F8-CCAF-F3AD-D9E0-73F2F2397F9F}" dt="2019-09-23T09:38:14.935" v="824"/>
        <pc:sldMkLst>
          <pc:docMk/>
          <pc:sldMk cId="3878158760" sldId="259"/>
        </pc:sldMkLst>
        <pc:spChg chg="mod">
          <ac:chgData name="#SAM JIAN SHEN#" userId="S::jsam002@e.ntu.edu.sg::005aa4fa-26b8-4acc-b3b2-77ef8b2b89e3" providerId="AD" clId="Web-{7A1DF6F8-CCAF-F3AD-D9E0-73F2F2397F9F}" dt="2019-09-23T09:36:20.263" v="789" actId="20577"/>
          <ac:spMkLst>
            <pc:docMk/>
            <pc:sldMk cId="3878158760" sldId="259"/>
            <ac:spMk id="2" creationId="{FED13394-3EE6-404C-8674-00BA2974BE0C}"/>
          </ac:spMkLst>
        </pc:spChg>
      </pc:sldChg>
      <pc:sldChg chg="modSp new ord">
        <pc:chgData name="#SAM JIAN SHEN#" userId="S::jsam002@e.ntu.edu.sg::005aa4fa-26b8-4acc-b3b2-77ef8b2b89e3" providerId="AD" clId="Web-{7A1DF6F8-CCAF-F3AD-D9E0-73F2F2397F9F}" dt="2019-09-23T09:36:54.326" v="809"/>
        <pc:sldMkLst>
          <pc:docMk/>
          <pc:sldMk cId="616112998" sldId="260"/>
        </pc:sldMkLst>
        <pc:spChg chg="mod">
          <ac:chgData name="#SAM JIAN SHEN#" userId="S::jsam002@e.ntu.edu.sg::005aa4fa-26b8-4acc-b3b2-77ef8b2b89e3" providerId="AD" clId="Web-{7A1DF6F8-CCAF-F3AD-D9E0-73F2F2397F9F}" dt="2019-09-23T09:36:48.310" v="806" actId="20577"/>
          <ac:spMkLst>
            <pc:docMk/>
            <pc:sldMk cId="616112998" sldId="260"/>
            <ac:spMk id="2" creationId="{53F7ED58-07F9-4E25-AB55-3B2DF20FC5C0}"/>
          </ac:spMkLst>
        </pc:spChg>
      </pc:sldChg>
      <pc:sldChg chg="modSp new">
        <pc:chgData name="#SAM JIAN SHEN#" userId="S::jsam002@e.ntu.edu.sg::005aa4fa-26b8-4acc-b3b2-77ef8b2b89e3" providerId="AD" clId="Web-{7A1DF6F8-CCAF-F3AD-D9E0-73F2F2397F9F}" dt="2019-09-23T09:36:40.154" v="797" actId="20577"/>
        <pc:sldMkLst>
          <pc:docMk/>
          <pc:sldMk cId="3996799816" sldId="261"/>
        </pc:sldMkLst>
        <pc:spChg chg="mod">
          <ac:chgData name="#SAM JIAN SHEN#" userId="S::jsam002@e.ntu.edu.sg::005aa4fa-26b8-4acc-b3b2-77ef8b2b89e3" providerId="AD" clId="Web-{7A1DF6F8-CCAF-F3AD-D9E0-73F2F2397F9F}" dt="2019-09-23T09:36:40.154" v="797" actId="20577"/>
          <ac:spMkLst>
            <pc:docMk/>
            <pc:sldMk cId="3996799816" sldId="261"/>
            <ac:spMk id="2" creationId="{11EF16EC-FF37-44B4-BDEC-C72A0ABDFD11}"/>
          </ac:spMkLst>
        </pc:spChg>
      </pc:sldChg>
      <pc:sldChg chg="modSp new del">
        <pc:chgData name="#SAM JIAN SHEN#" userId="S::jsam002@e.ntu.edu.sg::005aa4fa-26b8-4acc-b3b2-77ef8b2b89e3" providerId="AD" clId="Web-{7A1DF6F8-CCAF-F3AD-D9E0-73F2F2397F9F}" dt="2019-09-23T09:48:03.057" v="953"/>
        <pc:sldMkLst>
          <pc:docMk/>
          <pc:sldMk cId="2272644416" sldId="262"/>
        </pc:sldMkLst>
        <pc:spChg chg="mod">
          <ac:chgData name="#SAM JIAN SHEN#" userId="S::jsam002@e.ntu.edu.sg::005aa4fa-26b8-4acc-b3b2-77ef8b2b89e3" providerId="AD" clId="Web-{7A1DF6F8-CCAF-F3AD-D9E0-73F2F2397F9F}" dt="2019-09-23T09:37:38.794" v="821" actId="20577"/>
          <ac:spMkLst>
            <pc:docMk/>
            <pc:sldMk cId="2272644416" sldId="262"/>
            <ac:spMk id="2" creationId="{D72AD9EA-AA79-4BA8-8D92-E58A9AD74E23}"/>
          </ac:spMkLst>
        </pc:spChg>
      </pc:sldChg>
      <pc:sldChg chg="modSp new">
        <pc:chgData name="#SAM JIAN SHEN#" userId="S::jsam002@e.ntu.edu.sg::005aa4fa-26b8-4acc-b3b2-77ef8b2b89e3" providerId="AD" clId="Web-{7A1DF6F8-CCAF-F3AD-D9E0-73F2F2397F9F}" dt="2019-09-23T09:40:35.512" v="850" actId="20577"/>
        <pc:sldMkLst>
          <pc:docMk/>
          <pc:sldMk cId="1901311368" sldId="263"/>
        </pc:sldMkLst>
        <pc:spChg chg="mod">
          <ac:chgData name="#SAM JIAN SHEN#" userId="S::jsam002@e.ntu.edu.sg::005aa4fa-26b8-4acc-b3b2-77ef8b2b89e3" providerId="AD" clId="Web-{7A1DF6F8-CCAF-F3AD-D9E0-73F2F2397F9F}" dt="2019-09-23T09:40:35.512" v="850" actId="20577"/>
          <ac:spMkLst>
            <pc:docMk/>
            <pc:sldMk cId="1901311368" sldId="263"/>
            <ac:spMk id="2" creationId="{1216442D-DCB3-4838-A83D-57FB4FA4619E}"/>
          </ac:spMkLst>
        </pc:spChg>
      </pc:sldChg>
      <pc:sldChg chg="modSp new del">
        <pc:chgData name="#SAM JIAN SHEN#" userId="S::jsam002@e.ntu.edu.sg::005aa4fa-26b8-4acc-b3b2-77ef8b2b89e3" providerId="AD" clId="Web-{7A1DF6F8-CCAF-F3AD-D9E0-73F2F2397F9F}" dt="2019-09-23T09:40:21.778" v="840"/>
        <pc:sldMkLst>
          <pc:docMk/>
          <pc:sldMk cId="1928438309" sldId="263"/>
        </pc:sldMkLst>
        <pc:spChg chg="mod">
          <ac:chgData name="#SAM JIAN SHEN#" userId="S::jsam002@e.ntu.edu.sg::005aa4fa-26b8-4acc-b3b2-77ef8b2b89e3" providerId="AD" clId="Web-{7A1DF6F8-CCAF-F3AD-D9E0-73F2F2397F9F}" dt="2019-09-23T09:39:22.872" v="837" actId="20577"/>
          <ac:spMkLst>
            <pc:docMk/>
            <pc:sldMk cId="1928438309" sldId="263"/>
            <ac:spMk id="2" creationId="{94677F41-3721-4B18-A3B7-D40089096022}"/>
          </ac:spMkLst>
        </pc:spChg>
      </pc:sldChg>
      <pc:sldChg chg="modSp new">
        <pc:chgData name="#SAM JIAN SHEN#" userId="S::jsam002@e.ntu.edu.sg::005aa4fa-26b8-4acc-b3b2-77ef8b2b89e3" providerId="AD" clId="Web-{7A1DF6F8-CCAF-F3AD-D9E0-73F2F2397F9F}" dt="2019-09-23T09:41:00.950" v="862" actId="20577"/>
        <pc:sldMkLst>
          <pc:docMk/>
          <pc:sldMk cId="525740141" sldId="264"/>
        </pc:sldMkLst>
        <pc:spChg chg="mod">
          <ac:chgData name="#SAM JIAN SHEN#" userId="S::jsam002@e.ntu.edu.sg::005aa4fa-26b8-4acc-b3b2-77ef8b2b89e3" providerId="AD" clId="Web-{7A1DF6F8-CCAF-F3AD-D9E0-73F2F2397F9F}" dt="2019-09-23T09:41:00.950" v="862" actId="20577"/>
          <ac:spMkLst>
            <pc:docMk/>
            <pc:sldMk cId="525740141" sldId="264"/>
            <ac:spMk id="2" creationId="{4E364F88-AC11-4C8C-A67B-C4EEA3BE3A30}"/>
          </ac:spMkLst>
        </pc:spChg>
      </pc:sldChg>
      <pc:sldChg chg="modSp new">
        <pc:chgData name="#SAM JIAN SHEN#" userId="S::jsam002@e.ntu.edu.sg::005aa4fa-26b8-4acc-b3b2-77ef8b2b89e3" providerId="AD" clId="Web-{7A1DF6F8-CCAF-F3AD-D9E0-73F2F2397F9F}" dt="2019-09-23T09:41:25.559" v="877" actId="20577"/>
        <pc:sldMkLst>
          <pc:docMk/>
          <pc:sldMk cId="2775490243" sldId="265"/>
        </pc:sldMkLst>
        <pc:spChg chg="mod">
          <ac:chgData name="#SAM JIAN SHEN#" userId="S::jsam002@e.ntu.edu.sg::005aa4fa-26b8-4acc-b3b2-77ef8b2b89e3" providerId="AD" clId="Web-{7A1DF6F8-CCAF-F3AD-D9E0-73F2F2397F9F}" dt="2019-09-23T09:41:25.559" v="877" actId="20577"/>
          <ac:spMkLst>
            <pc:docMk/>
            <pc:sldMk cId="2775490243" sldId="265"/>
            <ac:spMk id="2" creationId="{4771EA02-889D-4212-A974-3F2416B1523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04.xml"/><Relationship Id="rId18" Type="http://schemas.openxmlformats.org/officeDocument/2006/relationships/slide" Target="slide114.xml"/><Relationship Id="rId26" Type="http://schemas.openxmlformats.org/officeDocument/2006/relationships/slide" Target="slide126.xml"/><Relationship Id="rId3" Type="http://schemas.openxmlformats.org/officeDocument/2006/relationships/image" Target="../media/image6.png"/><Relationship Id="rId21" Type="http://schemas.openxmlformats.org/officeDocument/2006/relationships/slide" Target="slide92.xml"/><Relationship Id="rId7" Type="http://schemas.openxmlformats.org/officeDocument/2006/relationships/image" Target="../media/image13.png"/><Relationship Id="rId12" Type="http://schemas.openxmlformats.org/officeDocument/2006/relationships/slide" Target="slide102.xml"/><Relationship Id="rId17" Type="http://schemas.openxmlformats.org/officeDocument/2006/relationships/slide" Target="slide124.xml"/><Relationship Id="rId25" Type="http://schemas.openxmlformats.org/officeDocument/2006/relationships/image" Target="../media/image55.png"/><Relationship Id="rId2" Type="http://schemas.openxmlformats.org/officeDocument/2006/relationships/image" Target="../media/image5.jpg"/><Relationship Id="rId16" Type="http://schemas.openxmlformats.org/officeDocument/2006/relationships/slide" Target="slide112.xml"/><Relationship Id="rId20" Type="http://schemas.openxmlformats.org/officeDocument/2006/relationships/slide" Target="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slide" Target="slide106.xml"/><Relationship Id="rId23" Type="http://schemas.openxmlformats.org/officeDocument/2006/relationships/slide" Target="slide118.xml"/><Relationship Id="rId28" Type="http://schemas.openxmlformats.org/officeDocument/2006/relationships/slide" Target="slide122.xml"/><Relationship Id="rId10" Type="http://schemas.openxmlformats.org/officeDocument/2006/relationships/image" Target="../media/image53.png"/><Relationship Id="rId19" Type="http://schemas.openxmlformats.org/officeDocument/2006/relationships/slide" Target="slide128.xml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8.xml"/><Relationship Id="rId22" Type="http://schemas.openxmlformats.org/officeDocument/2006/relationships/slide" Target="slide116.xml"/><Relationship Id="rId27" Type="http://schemas.openxmlformats.org/officeDocument/2006/relationships/slide" Target="slide1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00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00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5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3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5.xm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10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slide" Target="slide9.xml"/><Relationship Id="rId12" Type="http://schemas.openxmlformats.org/officeDocument/2006/relationships/slide" Target="slide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slide" Target="slide7.xml"/><Relationship Id="rId1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32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9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92.xm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9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9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9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9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9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9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5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92.xml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92.xml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5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slide" Target="slide7.xml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92.xml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20.png"/><Relationship Id="rId1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17" Type="http://schemas.openxmlformats.org/officeDocument/2006/relationships/slide" Target="slide92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Relationship Id="rId14" Type="http://schemas.openxmlformats.org/officeDocument/2006/relationships/image" Target="../media/image21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92.xml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92.xml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6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61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5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62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64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5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65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5" Type="http://schemas.openxmlformats.org/officeDocument/2006/relationships/slide" Target="slide166.xml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5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68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69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70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slide" Target="slide7.xml"/><Relationship Id="rId2" Type="http://schemas.openxmlformats.org/officeDocument/2006/relationships/image" Target="../media/image5.jp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5.xml"/><Relationship Id="rId15" Type="http://schemas.openxmlformats.org/officeDocument/2006/relationships/slide" Target="slide19.xml"/><Relationship Id="rId10" Type="http://schemas.openxmlformats.org/officeDocument/2006/relationships/slide" Target="slide9.xml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slide" Target="slide5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71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72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74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75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6" Type="http://schemas.openxmlformats.org/officeDocument/2006/relationships/slide" Target="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6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6" Type="http://schemas.openxmlformats.org/officeDocument/2006/relationships/slide" Target="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61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5" Type="http://schemas.openxmlformats.org/officeDocument/2006/relationships/slide" Target="slide179.xml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slide" Target="slide203.xml"/><Relationship Id="rId13" Type="http://schemas.openxmlformats.org/officeDocument/2006/relationships/image" Target="../media/image12.png"/><Relationship Id="rId18" Type="http://schemas.openxmlformats.org/officeDocument/2006/relationships/slide" Target="slide184.xml"/><Relationship Id="rId26" Type="http://schemas.openxmlformats.org/officeDocument/2006/relationships/image" Target="../media/image9.png"/><Relationship Id="rId3" Type="http://schemas.openxmlformats.org/officeDocument/2006/relationships/slide" Target="slide227.xml"/><Relationship Id="rId21" Type="http://schemas.openxmlformats.org/officeDocument/2006/relationships/image" Target="../media/image30.png"/><Relationship Id="rId7" Type="http://schemas.openxmlformats.org/officeDocument/2006/relationships/slide" Target="slide201.xml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5" Type="http://schemas.openxmlformats.org/officeDocument/2006/relationships/slide" Target="slide213.xml"/><Relationship Id="rId2" Type="http://schemas.openxmlformats.org/officeDocument/2006/relationships/image" Target="../media/image5.jpg"/><Relationship Id="rId16" Type="http://schemas.openxmlformats.org/officeDocument/2006/relationships/slide" Target="slide247.xml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9.xml"/><Relationship Id="rId11" Type="http://schemas.openxmlformats.org/officeDocument/2006/relationships/slide" Target="slide195.xml"/><Relationship Id="rId24" Type="http://schemas.openxmlformats.org/officeDocument/2006/relationships/slide" Target="slide215.xml"/><Relationship Id="rId5" Type="http://schemas.openxmlformats.org/officeDocument/2006/relationships/slide" Target="slide223.xml"/><Relationship Id="rId15" Type="http://schemas.openxmlformats.org/officeDocument/2006/relationships/image" Target="../media/image8.png"/><Relationship Id="rId23" Type="http://schemas.openxmlformats.org/officeDocument/2006/relationships/slide" Target="slide205.xml"/><Relationship Id="rId28" Type="http://schemas.openxmlformats.org/officeDocument/2006/relationships/image" Target="../media/image62.png"/><Relationship Id="rId10" Type="http://schemas.openxmlformats.org/officeDocument/2006/relationships/slide" Target="slide209.xml"/><Relationship Id="rId19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slide" Target="slide211.xml"/><Relationship Id="rId14" Type="http://schemas.openxmlformats.org/officeDocument/2006/relationships/slide" Target="slide251.xml"/><Relationship Id="rId22" Type="http://schemas.openxmlformats.org/officeDocument/2006/relationships/slide" Target="slide207.xml"/><Relationship Id="rId27" Type="http://schemas.openxmlformats.org/officeDocument/2006/relationships/slide" Target="slide25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slide" Target="slide89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180.xml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80.xml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88.xml"/><Relationship Id="rId18" Type="http://schemas.openxmlformats.org/officeDocument/2006/relationships/slide" Target="slide193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1.png"/><Relationship Id="rId17" Type="http://schemas.openxmlformats.org/officeDocument/2006/relationships/slide" Target="slide192.xml"/><Relationship Id="rId2" Type="http://schemas.openxmlformats.org/officeDocument/2006/relationships/image" Target="../media/image5.jp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slide" Target="slide180.xml"/><Relationship Id="rId10" Type="http://schemas.openxmlformats.org/officeDocument/2006/relationships/image" Target="../media/image30.png"/><Relationship Id="rId19" Type="http://schemas.openxmlformats.org/officeDocument/2006/relationships/image" Target="../media/image55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slide" Target="slide19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slide" Target="slide186.xml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55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image" Target="../media/image55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slide" Target="slide18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slide" Target="slide186.xml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55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slide" Target="slide186.xml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55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53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slide" Target="slide197.xml"/><Relationship Id="rId9" Type="http://schemas.openxmlformats.org/officeDocument/2006/relationships/image" Target="../media/image9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53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slide" Target="slide180.xml"/><Relationship Id="rId9" Type="http://schemas.openxmlformats.org/officeDocument/2006/relationships/image" Target="../media/image9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slide" Target="slide7.xml"/><Relationship Id="rId17" Type="http://schemas.openxmlformats.org/officeDocument/2006/relationships/image" Target="../media/image7.png"/><Relationship Id="rId2" Type="http://schemas.openxmlformats.org/officeDocument/2006/relationships/slide" Target="slide5.xml"/><Relationship Id="rId16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5.xml"/><Relationship Id="rId15" Type="http://schemas.openxmlformats.org/officeDocument/2006/relationships/image" Target="../media/image13.png"/><Relationship Id="rId10" Type="http://schemas.openxmlformats.org/officeDocument/2006/relationships/slide" Target="slide9.xm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slide" Target="slide1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15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19.xml"/><Relationship Id="rId18" Type="http://schemas.openxmlformats.org/officeDocument/2006/relationships/slide" Target="slide180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1.png"/><Relationship Id="rId17" Type="http://schemas.openxmlformats.org/officeDocument/2006/relationships/image" Target="../media/image61.png"/><Relationship Id="rId2" Type="http://schemas.openxmlformats.org/officeDocument/2006/relationships/image" Target="../media/image5.jp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slide" Target="slide217.xml"/><Relationship Id="rId10" Type="http://schemas.openxmlformats.org/officeDocument/2006/relationships/image" Target="../media/image30.png"/><Relationship Id="rId19" Type="http://schemas.openxmlformats.org/officeDocument/2006/relationships/slide" Target="slide221.xml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31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1.png"/><Relationship Id="rId2" Type="http://schemas.openxmlformats.org/officeDocument/2006/relationships/image" Target="../media/image5.jp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slide" Target="slide215.xml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61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1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60.png"/><Relationship Id="rId2" Type="http://schemas.openxmlformats.org/officeDocument/2006/relationships/image" Target="../media/image5.jp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5" Type="http://schemas.openxmlformats.org/officeDocument/2006/relationships/image" Target="../media/image53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Relationship Id="rId14" Type="http://schemas.openxmlformats.org/officeDocument/2006/relationships/slide" Target="slide2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slide" Target="slide7.xml"/><Relationship Id="rId17" Type="http://schemas.openxmlformats.org/officeDocument/2006/relationships/image" Target="../media/image7.png"/><Relationship Id="rId2" Type="http://schemas.openxmlformats.org/officeDocument/2006/relationships/slide" Target="slide5.xml"/><Relationship Id="rId16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5.xml"/><Relationship Id="rId15" Type="http://schemas.openxmlformats.org/officeDocument/2006/relationships/image" Target="../media/image13.png"/><Relationship Id="rId10" Type="http://schemas.openxmlformats.org/officeDocument/2006/relationships/slide" Target="slide9.xm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slide" Target="slide1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41.png"/><Relationship Id="rId2" Type="http://schemas.openxmlformats.org/officeDocument/2006/relationships/image" Target="../media/image5.jpg"/><Relationship Id="rId16" Type="http://schemas.openxmlformats.org/officeDocument/2006/relationships/slide" Target="slide2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image" Target="../media/image61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60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22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80.xml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80.xml"/><Relationship Id="rId18" Type="http://schemas.openxmlformats.org/officeDocument/2006/relationships/image" Target="../media/image50.png"/><Relationship Id="rId3" Type="http://schemas.openxmlformats.org/officeDocument/2006/relationships/image" Target="../media/image6.png"/><Relationship Id="rId21" Type="http://schemas.openxmlformats.org/officeDocument/2006/relationships/image" Target="../media/image39.gif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17" Type="http://schemas.openxmlformats.org/officeDocument/2006/relationships/image" Target="../media/image25.gif"/><Relationship Id="rId25" Type="http://schemas.openxmlformats.org/officeDocument/2006/relationships/image" Target="../media/image52.png"/><Relationship Id="rId2" Type="http://schemas.openxmlformats.org/officeDocument/2006/relationships/image" Target="../media/image5.jp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24" Type="http://schemas.microsoft.com/office/2007/relationships/hdphoto" Target="../media/hdphoto6.wdp"/><Relationship Id="rId5" Type="http://schemas.openxmlformats.org/officeDocument/2006/relationships/image" Target="../media/image12.png"/><Relationship Id="rId15" Type="http://schemas.openxmlformats.org/officeDocument/2006/relationships/image" Target="../media/image46.jpg"/><Relationship Id="rId23" Type="http://schemas.openxmlformats.org/officeDocument/2006/relationships/image" Target="../media/image33.png"/><Relationship Id="rId10" Type="http://schemas.openxmlformats.org/officeDocument/2006/relationships/image" Target="../media/image30.png"/><Relationship Id="rId19" Type="http://schemas.microsoft.com/office/2007/relationships/hdphoto" Target="../media/hdphoto11.wdp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49.png"/><Relationship Id="rId22" Type="http://schemas.openxmlformats.org/officeDocument/2006/relationships/image" Target="../media/image31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slide" Target="slide229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180.xml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231.xml"/><Relationship Id="rId18" Type="http://schemas.openxmlformats.org/officeDocument/2006/relationships/slide" Target="slide241.xml"/><Relationship Id="rId26" Type="http://schemas.openxmlformats.org/officeDocument/2006/relationships/image" Target="../media/image22.png"/><Relationship Id="rId3" Type="http://schemas.openxmlformats.org/officeDocument/2006/relationships/image" Target="../media/image11.png"/><Relationship Id="rId21" Type="http://schemas.openxmlformats.org/officeDocument/2006/relationships/slide" Target="slide245.xml"/><Relationship Id="rId7" Type="http://schemas.openxmlformats.org/officeDocument/2006/relationships/image" Target="../media/image8.png"/><Relationship Id="rId12" Type="http://schemas.openxmlformats.org/officeDocument/2006/relationships/image" Target="../media/image6.png"/><Relationship Id="rId17" Type="http://schemas.openxmlformats.org/officeDocument/2006/relationships/slide" Target="slide239.xml"/><Relationship Id="rId25" Type="http://schemas.openxmlformats.org/officeDocument/2006/relationships/image" Target="../media/image21.png"/><Relationship Id="rId2" Type="http://schemas.openxmlformats.org/officeDocument/2006/relationships/image" Target="../media/image5.jpg"/><Relationship Id="rId16" Type="http://schemas.openxmlformats.org/officeDocument/2006/relationships/slide" Target="slide237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24" Type="http://schemas.openxmlformats.org/officeDocument/2006/relationships/image" Target="../media/image20.png"/><Relationship Id="rId5" Type="http://schemas.openxmlformats.org/officeDocument/2006/relationships/image" Target="../media/image53.png"/><Relationship Id="rId15" Type="http://schemas.openxmlformats.org/officeDocument/2006/relationships/slide" Target="slide235.xml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slide" Target="slide243.xml"/><Relationship Id="rId4" Type="http://schemas.openxmlformats.org/officeDocument/2006/relationships/image" Target="../media/image12.png"/><Relationship Id="rId9" Type="http://schemas.openxmlformats.org/officeDocument/2006/relationships/slide" Target="slide180.xml"/><Relationship Id="rId14" Type="http://schemas.openxmlformats.org/officeDocument/2006/relationships/slide" Target="slide233.xml"/><Relationship Id="rId22" Type="http://schemas.openxmlformats.org/officeDocument/2006/relationships/slide" Target="slide1.xml"/><Relationship Id="rId27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25.xml"/><Relationship Id="rId5" Type="http://schemas.openxmlformats.org/officeDocument/2006/relationships/image" Target="../media/image9.png"/><Relationship Id="rId10" Type="http://schemas.openxmlformats.org/officeDocument/2006/relationships/slide" Target="slide5.xm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slide" Target="slide249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180.xml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18" Type="http://schemas.openxmlformats.org/officeDocument/2006/relationships/slide" Target="slide26.xml"/><Relationship Id="rId26" Type="http://schemas.openxmlformats.org/officeDocument/2006/relationships/slide" Target="slide1.xml"/><Relationship Id="rId3" Type="http://schemas.openxmlformats.org/officeDocument/2006/relationships/image" Target="../media/image8.png"/><Relationship Id="rId21" Type="http://schemas.openxmlformats.org/officeDocument/2006/relationships/slide" Target="slide29.xml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slide" Target="slide33.xml"/><Relationship Id="rId2" Type="http://schemas.openxmlformats.org/officeDocument/2006/relationships/image" Target="../media/image5.jpg"/><Relationship Id="rId16" Type="http://schemas.openxmlformats.org/officeDocument/2006/relationships/image" Target="../media/image22.png"/><Relationship Id="rId20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24" Type="http://schemas.openxmlformats.org/officeDocument/2006/relationships/slide" Target="slide32.xml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23" Type="http://schemas.openxmlformats.org/officeDocument/2006/relationships/slide" Target="slide31.xml"/><Relationship Id="rId10" Type="http://schemas.openxmlformats.org/officeDocument/2006/relationships/image" Target="../media/image7.png"/><Relationship Id="rId19" Type="http://schemas.openxmlformats.org/officeDocument/2006/relationships/slide" Target="slide27.xml"/><Relationship Id="rId4" Type="http://schemas.openxmlformats.org/officeDocument/2006/relationships/image" Target="../media/image9.png"/><Relationship Id="rId9" Type="http://schemas.openxmlformats.org/officeDocument/2006/relationships/slide" Target="slide5.xml"/><Relationship Id="rId14" Type="http://schemas.openxmlformats.org/officeDocument/2006/relationships/image" Target="../media/image20.png"/><Relationship Id="rId22" Type="http://schemas.openxmlformats.org/officeDocument/2006/relationships/slide" Target="slide30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180.xml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55.xm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8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9.png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63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3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3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slide" Target="slide18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slide" Target="slide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1.png"/><Relationship Id="rId5" Type="http://schemas.openxmlformats.org/officeDocument/2006/relationships/image" Target="../media/image53.png"/><Relationship Id="rId10" Type="http://schemas.openxmlformats.org/officeDocument/2006/relationships/slide" Target="slide11.xm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5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9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slide" Target="slide7.xml"/><Relationship Id="rId17" Type="http://schemas.openxmlformats.org/officeDocument/2006/relationships/slide" Target="slide26.xml"/><Relationship Id="rId2" Type="http://schemas.openxmlformats.org/officeDocument/2006/relationships/image" Target="../media/image5.jp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slide" Target="slide15.xml"/><Relationship Id="rId15" Type="http://schemas.openxmlformats.org/officeDocument/2006/relationships/slide" Target="slide17.xml"/><Relationship Id="rId10" Type="http://schemas.openxmlformats.org/officeDocument/2006/relationships/slide" Target="slide9.xml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slide" Target="slide5.xml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5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43080&amp;picture=garden-by-the-bay-night-view" TargetMode="External"/><Relationship Id="rId2" Type="http://schemas.openxmlformats.org/officeDocument/2006/relationships/hyperlink" Target="https://commons.wikimedia.org/wiki/File:Elon_Musk_(3018710552)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MarkZuckerberg-crop.jp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5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5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5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5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5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5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38.xml"/><Relationship Id="rId5" Type="http://schemas.openxmlformats.org/officeDocument/2006/relationships/image" Target="../media/image8.png"/><Relationship Id="rId10" Type="http://schemas.openxmlformats.org/officeDocument/2006/relationships/slide" Target="slide5.xml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8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5.xm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42.xml"/><Relationship Id="rId18" Type="http://schemas.microsoft.com/office/2007/relationships/hdphoto" Target="../media/hdphoto2.wdp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slide" Target="slide40.xml"/><Relationship Id="rId17" Type="http://schemas.openxmlformats.org/officeDocument/2006/relationships/image" Target="../media/image26.png"/><Relationship Id="rId2" Type="http://schemas.openxmlformats.org/officeDocument/2006/relationships/image" Target="../media/image5.jpg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5.xm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23" Type="http://schemas.microsoft.com/office/2007/relationships/hdphoto" Target="../media/hdphoto4.wdp"/><Relationship Id="rId10" Type="http://schemas.openxmlformats.org/officeDocument/2006/relationships/image" Target="../media/image13.png"/><Relationship Id="rId19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5.gif"/><Relationship Id="rId2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microsoft.com/office/2007/relationships/hdphoto" Target="../media/hdphoto1.wdp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42.xml"/><Relationship Id="rId18" Type="http://schemas.microsoft.com/office/2007/relationships/hdphoto" Target="../media/hdphoto2.wdp"/><Relationship Id="rId3" Type="http://schemas.openxmlformats.org/officeDocument/2006/relationships/image" Target="../media/image6.png"/><Relationship Id="rId21" Type="http://schemas.microsoft.com/office/2007/relationships/hdphoto" Target="../media/hdphoto4.wdp"/><Relationship Id="rId7" Type="http://schemas.openxmlformats.org/officeDocument/2006/relationships/image" Target="../media/image10.png"/><Relationship Id="rId12" Type="http://schemas.openxmlformats.org/officeDocument/2006/relationships/slide" Target="slide44.xml"/><Relationship Id="rId17" Type="http://schemas.openxmlformats.org/officeDocument/2006/relationships/image" Target="../media/image26.png"/><Relationship Id="rId2" Type="http://schemas.openxmlformats.org/officeDocument/2006/relationships/image" Target="../media/image5.jpg"/><Relationship Id="rId16" Type="http://schemas.microsoft.com/office/2007/relationships/hdphoto" Target="../media/hdphoto1.wdp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5.xml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13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5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.gif"/><Relationship Id="rId18" Type="http://schemas.microsoft.com/office/2007/relationships/hdphoto" Target="../media/hdphoto2.wdp"/><Relationship Id="rId26" Type="http://schemas.openxmlformats.org/officeDocument/2006/relationships/image" Target="../media/image34.png"/><Relationship Id="rId3" Type="http://schemas.openxmlformats.org/officeDocument/2006/relationships/image" Target="../media/image6.png"/><Relationship Id="rId21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slide" Target="slide40.xml"/><Relationship Id="rId17" Type="http://schemas.openxmlformats.org/officeDocument/2006/relationships/image" Target="../media/image26.png"/><Relationship Id="rId25" Type="http://schemas.openxmlformats.org/officeDocument/2006/relationships/image" Target="../media/image33.png"/><Relationship Id="rId2" Type="http://schemas.openxmlformats.org/officeDocument/2006/relationships/image" Target="../media/image5.jpg"/><Relationship Id="rId16" Type="http://schemas.openxmlformats.org/officeDocument/2006/relationships/image" Target="../media/image14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5.xml"/><Relationship Id="rId24" Type="http://schemas.microsoft.com/office/2007/relationships/hdphoto" Target="../media/hdphoto5.wdp"/><Relationship Id="rId5" Type="http://schemas.openxmlformats.org/officeDocument/2006/relationships/image" Target="../media/image8.png"/><Relationship Id="rId15" Type="http://schemas.microsoft.com/office/2007/relationships/hdphoto" Target="../media/hdphoto3.wdp"/><Relationship Id="rId23" Type="http://schemas.openxmlformats.org/officeDocument/2006/relationships/image" Target="../media/image32.png"/><Relationship Id="rId10" Type="http://schemas.openxmlformats.org/officeDocument/2006/relationships/image" Target="../media/image13.png"/><Relationship Id="rId19" Type="http://schemas.openxmlformats.org/officeDocument/2006/relationships/slide" Target="slide38.xm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42.xml"/><Relationship Id="rId18" Type="http://schemas.microsoft.com/office/2007/relationships/hdphoto" Target="../media/hdphoto2.wdp"/><Relationship Id="rId26" Type="http://schemas.microsoft.com/office/2007/relationships/hdphoto" Target="../media/hdphoto4.wdp"/><Relationship Id="rId3" Type="http://schemas.openxmlformats.org/officeDocument/2006/relationships/image" Target="../media/image6.png"/><Relationship Id="rId21" Type="http://schemas.openxmlformats.org/officeDocument/2006/relationships/image" Target="../media/image35.png"/><Relationship Id="rId7" Type="http://schemas.openxmlformats.org/officeDocument/2006/relationships/image" Target="../media/image10.png"/><Relationship Id="rId12" Type="http://schemas.openxmlformats.org/officeDocument/2006/relationships/slide" Target="slide46.xml"/><Relationship Id="rId17" Type="http://schemas.openxmlformats.org/officeDocument/2006/relationships/image" Target="../media/image26.png"/><Relationship Id="rId25" Type="http://schemas.openxmlformats.org/officeDocument/2006/relationships/image" Target="../media/image28.png"/><Relationship Id="rId2" Type="http://schemas.openxmlformats.org/officeDocument/2006/relationships/image" Target="../media/image5.jpg"/><Relationship Id="rId16" Type="http://schemas.microsoft.com/office/2007/relationships/hdphoto" Target="../media/hdphoto1.wdp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5.xml"/><Relationship Id="rId24" Type="http://schemas.microsoft.com/office/2007/relationships/hdphoto" Target="../media/hdphoto7.wdp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23" Type="http://schemas.openxmlformats.org/officeDocument/2006/relationships/image" Target="../media/image36.png"/><Relationship Id="rId10" Type="http://schemas.openxmlformats.org/officeDocument/2006/relationships/image" Target="../media/image13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5.gif"/><Relationship Id="rId22" Type="http://schemas.microsoft.com/office/2007/relationships/hdphoto" Target="../media/hdphoto6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5.gif"/><Relationship Id="rId18" Type="http://schemas.openxmlformats.org/officeDocument/2006/relationships/image" Target="../media/image15.png"/><Relationship Id="rId3" Type="http://schemas.openxmlformats.org/officeDocument/2006/relationships/image" Target="../media/image6.png"/><Relationship Id="rId21" Type="http://schemas.microsoft.com/office/2007/relationships/hdphoto" Target="../media/hdphoto6.wdp"/><Relationship Id="rId7" Type="http://schemas.openxmlformats.org/officeDocument/2006/relationships/image" Target="../media/image10.png"/><Relationship Id="rId12" Type="http://schemas.microsoft.com/office/2007/relationships/hdphoto" Target="../media/hdphoto8.wdp"/><Relationship Id="rId17" Type="http://schemas.microsoft.com/office/2007/relationships/hdphoto" Target="../media/hdphoto2.wdp"/><Relationship Id="rId25" Type="http://schemas.microsoft.com/office/2007/relationships/hdphoto" Target="../media/hdphoto4.wdp"/><Relationship Id="rId2" Type="http://schemas.openxmlformats.org/officeDocument/2006/relationships/image" Target="../media/image5.jpg"/><Relationship Id="rId16" Type="http://schemas.openxmlformats.org/officeDocument/2006/relationships/image" Target="../media/image26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7.png"/><Relationship Id="rId24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microsoft.com/office/2007/relationships/hdphoto" Target="../media/hdphoto1.wdp"/><Relationship Id="rId23" Type="http://schemas.microsoft.com/office/2007/relationships/hdphoto" Target="../media/hdphoto7.wdp"/><Relationship Id="rId10" Type="http://schemas.openxmlformats.org/officeDocument/2006/relationships/image" Target="../media/image13.png"/><Relationship Id="rId19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4.png"/><Relationship Id="rId2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18" Type="http://schemas.openxmlformats.org/officeDocument/2006/relationships/image" Target="../media/image35.png"/><Relationship Id="rId26" Type="http://schemas.openxmlformats.org/officeDocument/2006/relationships/slide" Target="slide48.xml"/><Relationship Id="rId3" Type="http://schemas.openxmlformats.org/officeDocument/2006/relationships/image" Target="../media/image6.png"/><Relationship Id="rId21" Type="http://schemas.microsoft.com/office/2007/relationships/hdphoto" Target="../media/hdphoto7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1.png"/><Relationship Id="rId25" Type="http://schemas.microsoft.com/office/2007/relationships/hdphoto" Target="../media/hdphoto4.wdp"/><Relationship Id="rId2" Type="http://schemas.openxmlformats.org/officeDocument/2006/relationships/image" Target="../media/image5.jpg"/><Relationship Id="rId16" Type="http://schemas.openxmlformats.org/officeDocument/2006/relationships/image" Target="../media/image1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23" Type="http://schemas.microsoft.com/office/2007/relationships/hdphoto" Target="../media/hdphoto8.wdp"/><Relationship Id="rId10" Type="http://schemas.openxmlformats.org/officeDocument/2006/relationships/image" Target="../media/image13.png"/><Relationship Id="rId19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Relationship Id="rId2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18" Type="http://schemas.openxmlformats.org/officeDocument/2006/relationships/image" Target="../media/image35.png"/><Relationship Id="rId26" Type="http://schemas.openxmlformats.org/officeDocument/2006/relationships/slide" Target="slide49.xml"/><Relationship Id="rId3" Type="http://schemas.openxmlformats.org/officeDocument/2006/relationships/image" Target="../media/image6.png"/><Relationship Id="rId21" Type="http://schemas.microsoft.com/office/2007/relationships/hdphoto" Target="../media/hdphoto7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1.png"/><Relationship Id="rId25" Type="http://schemas.microsoft.com/office/2007/relationships/hdphoto" Target="../media/hdphoto4.wdp"/><Relationship Id="rId2" Type="http://schemas.openxmlformats.org/officeDocument/2006/relationships/image" Target="../media/image5.jpg"/><Relationship Id="rId16" Type="http://schemas.openxmlformats.org/officeDocument/2006/relationships/image" Target="../media/image1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23" Type="http://schemas.microsoft.com/office/2007/relationships/hdphoto" Target="../media/hdphoto8.wdp"/><Relationship Id="rId10" Type="http://schemas.openxmlformats.org/officeDocument/2006/relationships/image" Target="../media/image13.png"/><Relationship Id="rId19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Relationship Id="rId2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.png"/><Relationship Id="rId18" Type="http://schemas.microsoft.com/office/2007/relationships/hdphoto" Target="../media/hdphoto1.wdp"/><Relationship Id="rId26" Type="http://schemas.microsoft.com/office/2007/relationships/hdphoto" Target="../media/hdphoto8.wdp"/><Relationship Id="rId3" Type="http://schemas.openxmlformats.org/officeDocument/2006/relationships/image" Target="../media/image9.png"/><Relationship Id="rId21" Type="http://schemas.openxmlformats.org/officeDocument/2006/relationships/image" Target="../media/image15.png"/><Relationship Id="rId7" Type="http://schemas.openxmlformats.org/officeDocument/2006/relationships/image" Target="../media/image25.gif"/><Relationship Id="rId12" Type="http://schemas.microsoft.com/office/2007/relationships/hdphoto" Target="../media/hdphoto7.wdp"/><Relationship Id="rId17" Type="http://schemas.openxmlformats.org/officeDocument/2006/relationships/image" Target="../media/image14.png"/><Relationship Id="rId25" Type="http://schemas.openxmlformats.org/officeDocument/2006/relationships/image" Target="../media/image37.png"/><Relationship Id="rId2" Type="http://schemas.openxmlformats.org/officeDocument/2006/relationships/image" Target="../media/image5.jpg"/><Relationship Id="rId16" Type="http://schemas.openxmlformats.org/officeDocument/2006/relationships/image" Target="../media/image13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24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8.png"/><Relationship Id="rId23" Type="http://schemas.microsoft.com/office/2007/relationships/hdphoto" Target="../media/hdphoto4.wdp"/><Relationship Id="rId10" Type="http://schemas.microsoft.com/office/2007/relationships/hdphoto" Target="../media/hdphoto6.wdp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14" Type="http://schemas.openxmlformats.org/officeDocument/2006/relationships/image" Target="../media/image7.png"/><Relationship Id="rId22" Type="http://schemas.openxmlformats.org/officeDocument/2006/relationships/image" Target="../media/image28.png"/><Relationship Id="rId27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image" Target="../media/image10.png"/><Relationship Id="rId18" Type="http://schemas.openxmlformats.org/officeDocument/2006/relationships/slide" Target="slide17.xml"/><Relationship Id="rId3" Type="http://schemas.openxmlformats.org/officeDocument/2006/relationships/slide" Target="slide36.xml"/><Relationship Id="rId7" Type="http://schemas.openxmlformats.org/officeDocument/2006/relationships/image" Target="../media/image7.png"/><Relationship Id="rId12" Type="http://schemas.openxmlformats.org/officeDocument/2006/relationships/slide" Target="slide13.xml"/><Relationship Id="rId17" Type="http://schemas.openxmlformats.org/officeDocument/2006/relationships/image" Target="../media/image12.png"/><Relationship Id="rId2" Type="http://schemas.openxmlformats.org/officeDocument/2006/relationships/image" Target="../media/image5.jpg"/><Relationship Id="rId16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slide" Target="slide35.xml"/><Relationship Id="rId19" Type="http://schemas.openxmlformats.org/officeDocument/2006/relationships/image" Target="../media/image13.png"/><Relationship Id="rId4" Type="http://schemas.openxmlformats.org/officeDocument/2006/relationships/slide" Target="slide24.xml"/><Relationship Id="rId9" Type="http://schemas.openxmlformats.org/officeDocument/2006/relationships/image" Target="../media/image8.png"/><Relationship Id="rId14" Type="http://schemas.openxmlformats.org/officeDocument/2006/relationships/slide" Target="slide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18" Type="http://schemas.openxmlformats.org/officeDocument/2006/relationships/image" Target="../media/image35.png"/><Relationship Id="rId26" Type="http://schemas.openxmlformats.org/officeDocument/2006/relationships/slide" Target="slide51.xml"/><Relationship Id="rId3" Type="http://schemas.openxmlformats.org/officeDocument/2006/relationships/image" Target="../media/image6.png"/><Relationship Id="rId21" Type="http://schemas.microsoft.com/office/2007/relationships/hdphoto" Target="../media/hdphoto7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1.png"/><Relationship Id="rId25" Type="http://schemas.microsoft.com/office/2007/relationships/hdphoto" Target="../media/hdphoto4.wdp"/><Relationship Id="rId2" Type="http://schemas.openxmlformats.org/officeDocument/2006/relationships/image" Target="../media/image5.jpg"/><Relationship Id="rId16" Type="http://schemas.openxmlformats.org/officeDocument/2006/relationships/image" Target="../media/image1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23" Type="http://schemas.microsoft.com/office/2007/relationships/hdphoto" Target="../media/hdphoto8.wdp"/><Relationship Id="rId10" Type="http://schemas.openxmlformats.org/officeDocument/2006/relationships/image" Target="../media/image13.png"/><Relationship Id="rId19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Relationship Id="rId22" Type="http://schemas.openxmlformats.org/officeDocument/2006/relationships/image" Target="../media/image37.png"/><Relationship Id="rId27" Type="http://schemas.openxmlformats.org/officeDocument/2006/relationships/image" Target="../media/image39.gi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18" Type="http://schemas.openxmlformats.org/officeDocument/2006/relationships/image" Target="../media/image35.png"/><Relationship Id="rId26" Type="http://schemas.openxmlformats.org/officeDocument/2006/relationships/slide" Target="slide54.xml"/><Relationship Id="rId3" Type="http://schemas.openxmlformats.org/officeDocument/2006/relationships/image" Target="../media/image6.png"/><Relationship Id="rId21" Type="http://schemas.microsoft.com/office/2007/relationships/hdphoto" Target="../media/hdphoto7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1.png"/><Relationship Id="rId25" Type="http://schemas.microsoft.com/office/2007/relationships/hdphoto" Target="../media/hdphoto4.wdp"/><Relationship Id="rId2" Type="http://schemas.openxmlformats.org/officeDocument/2006/relationships/image" Target="../media/image5.jpg"/><Relationship Id="rId16" Type="http://schemas.openxmlformats.org/officeDocument/2006/relationships/image" Target="../media/image1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23" Type="http://schemas.microsoft.com/office/2007/relationships/hdphoto" Target="../media/hdphoto8.wdp"/><Relationship Id="rId28" Type="http://schemas.openxmlformats.org/officeDocument/2006/relationships/image" Target="../media/image39.gif"/><Relationship Id="rId10" Type="http://schemas.openxmlformats.org/officeDocument/2006/relationships/image" Target="../media/image13.png"/><Relationship Id="rId19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Relationship Id="rId22" Type="http://schemas.openxmlformats.org/officeDocument/2006/relationships/image" Target="../media/image37.png"/><Relationship Id="rId27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18" Type="http://schemas.openxmlformats.org/officeDocument/2006/relationships/image" Target="../media/image35.png"/><Relationship Id="rId26" Type="http://schemas.openxmlformats.org/officeDocument/2006/relationships/image" Target="../media/image39.gif"/><Relationship Id="rId3" Type="http://schemas.openxmlformats.org/officeDocument/2006/relationships/image" Target="../media/image6.png"/><Relationship Id="rId21" Type="http://schemas.microsoft.com/office/2007/relationships/hdphoto" Target="../media/hdphoto7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1.png"/><Relationship Id="rId25" Type="http://schemas.microsoft.com/office/2007/relationships/hdphoto" Target="../media/hdphoto4.wdp"/><Relationship Id="rId2" Type="http://schemas.openxmlformats.org/officeDocument/2006/relationships/image" Target="../media/image5.jpg"/><Relationship Id="rId16" Type="http://schemas.openxmlformats.org/officeDocument/2006/relationships/image" Target="../media/image15.png"/><Relationship Id="rId20" Type="http://schemas.openxmlformats.org/officeDocument/2006/relationships/image" Target="../media/image36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23" Type="http://schemas.microsoft.com/office/2007/relationships/hdphoto" Target="../media/hdphoto8.wdp"/><Relationship Id="rId28" Type="http://schemas.openxmlformats.org/officeDocument/2006/relationships/slide" Target="slide51.xml"/><Relationship Id="rId10" Type="http://schemas.openxmlformats.org/officeDocument/2006/relationships/image" Target="../media/image13.png"/><Relationship Id="rId19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Relationship Id="rId22" Type="http://schemas.openxmlformats.org/officeDocument/2006/relationships/image" Target="../media/image37.png"/><Relationship Id="rId27" Type="http://schemas.openxmlformats.org/officeDocument/2006/relationships/slide" Target="slide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slide" Target="slide55.xml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image" Target="../media/image5.jpg"/><Relationship Id="rId16" Type="http://schemas.microsoft.com/office/2007/relationships/hdphoto" Target="../media/hdphoto3.wdp"/><Relationship Id="rId20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23" Type="http://schemas.openxmlformats.org/officeDocument/2006/relationships/image" Target="../media/image37.png"/><Relationship Id="rId10" Type="http://schemas.openxmlformats.org/officeDocument/2006/relationships/image" Target="../media/image13.png"/><Relationship Id="rId19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2.wdp"/><Relationship Id="rId2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37.png"/><Relationship Id="rId3" Type="http://schemas.openxmlformats.org/officeDocument/2006/relationships/image" Target="../media/image6.png"/><Relationship Id="rId21" Type="http://schemas.openxmlformats.org/officeDocument/2006/relationships/image" Target="../media/image39.gif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image" Target="../media/image5.jpg"/><Relationship Id="rId16" Type="http://schemas.microsoft.com/office/2007/relationships/hdphoto" Target="../media/hdphoto3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23" Type="http://schemas.openxmlformats.org/officeDocument/2006/relationships/slide" Target="slide56.xml"/><Relationship Id="rId10" Type="http://schemas.openxmlformats.org/officeDocument/2006/relationships/image" Target="../media/image13.png"/><Relationship Id="rId19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2.wdp"/><Relationship Id="rId2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37.png"/><Relationship Id="rId3" Type="http://schemas.openxmlformats.org/officeDocument/2006/relationships/image" Target="../media/image6.png"/><Relationship Id="rId21" Type="http://schemas.openxmlformats.org/officeDocument/2006/relationships/image" Target="../media/image39.gif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image" Target="../media/image5.jpg"/><Relationship Id="rId16" Type="http://schemas.microsoft.com/office/2007/relationships/hdphoto" Target="../media/hdphoto3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5" Type="http://schemas.openxmlformats.org/officeDocument/2006/relationships/image" Target="../media/image8.png"/><Relationship Id="rId15" Type="http://schemas.openxmlformats.org/officeDocument/2006/relationships/image" Target="../media/image27.png"/><Relationship Id="rId23" Type="http://schemas.openxmlformats.org/officeDocument/2006/relationships/slide" Target="slide58.xml"/><Relationship Id="rId10" Type="http://schemas.openxmlformats.org/officeDocument/2006/relationships/image" Target="../media/image13.png"/><Relationship Id="rId19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2.wdp"/><Relationship Id="rId2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1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17" Type="http://schemas.openxmlformats.org/officeDocument/2006/relationships/image" Target="../media/image28.png"/><Relationship Id="rId2" Type="http://schemas.openxmlformats.org/officeDocument/2006/relationships/image" Target="../media/image5.jpg"/><Relationship Id="rId16" Type="http://schemas.openxmlformats.org/officeDocument/2006/relationships/image" Target="../media/image1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5" Type="http://schemas.openxmlformats.org/officeDocument/2006/relationships/image" Target="../media/image8.png"/><Relationship Id="rId15" Type="http://schemas.microsoft.com/office/2007/relationships/hdphoto" Target="../media/hdphoto3.wdp"/><Relationship Id="rId10" Type="http://schemas.openxmlformats.org/officeDocument/2006/relationships/image" Target="../media/image13.png"/><Relationship Id="rId19" Type="http://schemas.openxmlformats.org/officeDocument/2006/relationships/image" Target="../media/image39.gif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18" Type="http://schemas.microsoft.com/office/2007/relationships/hdphoto" Target="../media/hdphoto4.wdp"/><Relationship Id="rId26" Type="http://schemas.openxmlformats.org/officeDocument/2006/relationships/image" Target="../media/image41.png"/><Relationship Id="rId3" Type="http://schemas.openxmlformats.org/officeDocument/2006/relationships/image" Target="../media/image6.png"/><Relationship Id="rId21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17" Type="http://schemas.openxmlformats.org/officeDocument/2006/relationships/image" Target="../media/image28.png"/><Relationship Id="rId25" Type="http://schemas.openxmlformats.org/officeDocument/2006/relationships/image" Target="../media/image39.gif"/><Relationship Id="rId2" Type="http://schemas.openxmlformats.org/officeDocument/2006/relationships/image" Target="../media/image5.jpg"/><Relationship Id="rId16" Type="http://schemas.openxmlformats.org/officeDocument/2006/relationships/slide" Target="slide61.xml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microsoft.com/office/2007/relationships/hdphoto" Target="../media/hdphoto1.wdp"/><Relationship Id="rId5" Type="http://schemas.openxmlformats.org/officeDocument/2006/relationships/image" Target="../media/image8.png"/><Relationship Id="rId15" Type="http://schemas.microsoft.com/office/2007/relationships/hdphoto" Target="../media/hdphoto3.wdp"/><Relationship Id="rId23" Type="http://schemas.openxmlformats.org/officeDocument/2006/relationships/image" Target="../media/image14.png"/><Relationship Id="rId10" Type="http://schemas.openxmlformats.org/officeDocument/2006/relationships/image" Target="../media/image13.png"/><Relationship Id="rId19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7.png"/><Relationship Id="rId2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39.gi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5.gif"/><Relationship Id="rId17" Type="http://schemas.microsoft.com/office/2007/relationships/hdphoto" Target="../media/hdphoto4.wdp"/><Relationship Id="rId2" Type="http://schemas.openxmlformats.org/officeDocument/2006/relationships/image" Target="../media/image5.jpg"/><Relationship Id="rId16" Type="http://schemas.openxmlformats.org/officeDocument/2006/relationships/image" Target="../media/image2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62.xml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10" Type="http://schemas.openxmlformats.org/officeDocument/2006/relationships/image" Target="../media/image13.png"/><Relationship Id="rId19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37.png"/><Relationship Id="rId3" Type="http://schemas.openxmlformats.org/officeDocument/2006/relationships/image" Target="../media/image6.png"/><Relationship Id="rId21" Type="http://schemas.openxmlformats.org/officeDocument/2006/relationships/image" Target="../media/image4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9.gif"/><Relationship Id="rId25" Type="http://schemas.openxmlformats.org/officeDocument/2006/relationships/image" Target="../media/image34.png"/><Relationship Id="rId2" Type="http://schemas.openxmlformats.org/officeDocument/2006/relationships/image" Target="../media/image5.jpg"/><Relationship Id="rId16" Type="http://schemas.microsoft.com/office/2007/relationships/hdphoto" Target="../media/hdphoto4.wdp"/><Relationship Id="rId20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microsoft.com/office/2007/relationships/hdphoto" Target="../media/hdphoto6.wdp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image" Target="../media/image13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2.wdp"/><Relationship Id="rId22" Type="http://schemas.microsoft.com/office/2007/relationships/hdphoto" Target="../media/hdphoto9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37.png"/><Relationship Id="rId26" Type="http://schemas.microsoft.com/office/2007/relationships/hdphoto" Target="../media/hdphoto3.wdp"/><Relationship Id="rId3" Type="http://schemas.openxmlformats.org/officeDocument/2006/relationships/image" Target="../media/image6.png"/><Relationship Id="rId21" Type="http://schemas.microsoft.com/office/2007/relationships/hdphoto" Target="../media/hdphoto9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9.gif"/><Relationship Id="rId25" Type="http://schemas.openxmlformats.org/officeDocument/2006/relationships/image" Target="../media/image43.png"/><Relationship Id="rId2" Type="http://schemas.openxmlformats.org/officeDocument/2006/relationships/image" Target="../media/image5.jpg"/><Relationship Id="rId16" Type="http://schemas.microsoft.com/office/2007/relationships/hdphoto" Target="../media/hdphoto4.wdp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openxmlformats.org/officeDocument/2006/relationships/image" Target="../media/image34.png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23" Type="http://schemas.microsoft.com/office/2007/relationships/hdphoto" Target="../media/hdphoto6.wdp"/><Relationship Id="rId28" Type="http://schemas.openxmlformats.org/officeDocument/2006/relationships/slide" Target="slide65.xml"/><Relationship Id="rId10" Type="http://schemas.openxmlformats.org/officeDocument/2006/relationships/image" Target="../media/image13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2.wdp"/><Relationship Id="rId22" Type="http://schemas.openxmlformats.org/officeDocument/2006/relationships/image" Target="../media/image35.png"/><Relationship Id="rId27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37.png"/><Relationship Id="rId26" Type="http://schemas.microsoft.com/office/2007/relationships/hdphoto" Target="../media/hdphoto7.wdp"/><Relationship Id="rId3" Type="http://schemas.openxmlformats.org/officeDocument/2006/relationships/image" Target="../media/image6.png"/><Relationship Id="rId21" Type="http://schemas.openxmlformats.org/officeDocument/2006/relationships/image" Target="../media/image42.png"/><Relationship Id="rId7" Type="http://schemas.openxmlformats.org/officeDocument/2006/relationships/image" Target="../media/image10.png"/><Relationship Id="rId12" Type="http://schemas.openxmlformats.org/officeDocument/2006/relationships/image" Target="../media/image25.gif"/><Relationship Id="rId17" Type="http://schemas.openxmlformats.org/officeDocument/2006/relationships/image" Target="../media/image39.gif"/><Relationship Id="rId25" Type="http://schemas.openxmlformats.org/officeDocument/2006/relationships/image" Target="../media/image36.png"/><Relationship Id="rId2" Type="http://schemas.openxmlformats.org/officeDocument/2006/relationships/image" Target="../media/image5.jpg"/><Relationship Id="rId16" Type="http://schemas.microsoft.com/office/2007/relationships/hdphoto" Target="../media/hdphoto4.wdp"/><Relationship Id="rId20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67.xml"/><Relationship Id="rId24" Type="http://schemas.microsoft.com/office/2007/relationships/hdphoto" Target="../media/hdphoto6.wdp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image" Target="../media/image13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9.png"/><Relationship Id="rId22" Type="http://schemas.microsoft.com/office/2007/relationships/hdphoto" Target="../media/hdphoto9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39.gif"/><Relationship Id="rId26" Type="http://schemas.microsoft.com/office/2007/relationships/hdphoto" Target="../media/hdphoto7.wdp"/><Relationship Id="rId3" Type="http://schemas.openxmlformats.org/officeDocument/2006/relationships/image" Target="../media/image6.png"/><Relationship Id="rId21" Type="http://schemas.openxmlformats.org/officeDocument/2006/relationships/image" Target="../media/image42.png"/><Relationship Id="rId7" Type="http://schemas.openxmlformats.org/officeDocument/2006/relationships/image" Target="../media/image10.png"/><Relationship Id="rId12" Type="http://schemas.openxmlformats.org/officeDocument/2006/relationships/image" Target="../media/image25.gif"/><Relationship Id="rId17" Type="http://schemas.microsoft.com/office/2007/relationships/hdphoto" Target="../media/hdphoto4.wdp"/><Relationship Id="rId25" Type="http://schemas.openxmlformats.org/officeDocument/2006/relationships/image" Target="../media/image36.png"/><Relationship Id="rId2" Type="http://schemas.openxmlformats.org/officeDocument/2006/relationships/image" Target="../media/image5.jpg"/><Relationship Id="rId16" Type="http://schemas.openxmlformats.org/officeDocument/2006/relationships/image" Target="../media/image2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68.xml"/><Relationship Id="rId24" Type="http://schemas.microsoft.com/office/2007/relationships/hdphoto" Target="../media/hdphoto6.wdp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23" Type="http://schemas.openxmlformats.org/officeDocument/2006/relationships/image" Target="../media/image35.png"/><Relationship Id="rId10" Type="http://schemas.openxmlformats.org/officeDocument/2006/relationships/image" Target="../media/image13.png"/><Relationship Id="rId19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Relationship Id="rId22" Type="http://schemas.microsoft.com/office/2007/relationships/hdphoto" Target="../media/hdphoto9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37.png"/><Relationship Id="rId26" Type="http://schemas.openxmlformats.org/officeDocument/2006/relationships/slide" Target="slide69.xml"/><Relationship Id="rId3" Type="http://schemas.openxmlformats.org/officeDocument/2006/relationships/image" Target="../media/image6.png"/><Relationship Id="rId21" Type="http://schemas.microsoft.com/office/2007/relationships/hdphoto" Target="../media/hdphoto9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9.gif"/><Relationship Id="rId25" Type="http://schemas.microsoft.com/office/2007/relationships/hdphoto" Target="../media/hdphoto7.wdp"/><Relationship Id="rId2" Type="http://schemas.openxmlformats.org/officeDocument/2006/relationships/image" Target="../media/image5.jpg"/><Relationship Id="rId16" Type="http://schemas.microsoft.com/office/2007/relationships/hdphoto" Target="../media/hdphoto4.wdp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openxmlformats.org/officeDocument/2006/relationships/image" Target="../media/image36.png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23" Type="http://schemas.microsoft.com/office/2007/relationships/hdphoto" Target="../media/hdphoto6.wdp"/><Relationship Id="rId10" Type="http://schemas.openxmlformats.org/officeDocument/2006/relationships/image" Target="../media/image13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2.wdp"/><Relationship Id="rId22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microsoft.com/office/2007/relationships/hdphoto" Target="../media/hdphoto4.wdp"/><Relationship Id="rId26" Type="http://schemas.microsoft.com/office/2007/relationships/hdphoto" Target="../media/hdphoto6.wdp"/><Relationship Id="rId3" Type="http://schemas.openxmlformats.org/officeDocument/2006/relationships/image" Target="../media/image6.png"/><Relationship Id="rId21" Type="http://schemas.microsoft.com/office/2007/relationships/hdphoto" Target="../media/hdphoto8.wdp"/><Relationship Id="rId7" Type="http://schemas.openxmlformats.org/officeDocument/2006/relationships/image" Target="../media/image10.png"/><Relationship Id="rId12" Type="http://schemas.openxmlformats.org/officeDocument/2006/relationships/image" Target="../media/image25.gif"/><Relationship Id="rId17" Type="http://schemas.openxmlformats.org/officeDocument/2006/relationships/image" Target="../media/image28.png"/><Relationship Id="rId25" Type="http://schemas.openxmlformats.org/officeDocument/2006/relationships/image" Target="../media/image35.png"/><Relationship Id="rId2" Type="http://schemas.openxmlformats.org/officeDocument/2006/relationships/image" Target="../media/image5.jpg"/><Relationship Id="rId16" Type="http://schemas.microsoft.com/office/2007/relationships/hdphoto" Target="../media/hdphoto2.wdp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70.xml"/><Relationship Id="rId24" Type="http://schemas.microsoft.com/office/2007/relationships/hdphoto" Target="../media/hdphoto9.wdp"/><Relationship Id="rId5" Type="http://schemas.openxmlformats.org/officeDocument/2006/relationships/image" Target="../media/image8.png"/><Relationship Id="rId15" Type="http://schemas.openxmlformats.org/officeDocument/2006/relationships/image" Target="../media/image26.png"/><Relationship Id="rId23" Type="http://schemas.openxmlformats.org/officeDocument/2006/relationships/image" Target="../media/image42.png"/><Relationship Id="rId28" Type="http://schemas.microsoft.com/office/2007/relationships/hdphoto" Target="../media/hdphoto7.wdp"/><Relationship Id="rId10" Type="http://schemas.openxmlformats.org/officeDocument/2006/relationships/image" Target="../media/image13.png"/><Relationship Id="rId19" Type="http://schemas.openxmlformats.org/officeDocument/2006/relationships/image" Target="../media/image39.gif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1.wdp"/><Relationship Id="rId22" Type="http://schemas.openxmlformats.org/officeDocument/2006/relationships/image" Target="../media/image15.png"/><Relationship Id="rId27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5.xml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37.png"/><Relationship Id="rId26" Type="http://schemas.microsoft.com/office/2007/relationships/hdphoto" Target="../media/hdphoto7.wdp"/><Relationship Id="rId3" Type="http://schemas.openxmlformats.org/officeDocument/2006/relationships/image" Target="../media/image6.png"/><Relationship Id="rId21" Type="http://schemas.openxmlformats.org/officeDocument/2006/relationships/image" Target="../media/image4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9.gif"/><Relationship Id="rId25" Type="http://schemas.openxmlformats.org/officeDocument/2006/relationships/image" Target="../media/image36.png"/><Relationship Id="rId2" Type="http://schemas.openxmlformats.org/officeDocument/2006/relationships/image" Target="../media/image5.jpg"/><Relationship Id="rId16" Type="http://schemas.microsoft.com/office/2007/relationships/hdphoto" Target="../media/hdphoto4.wdp"/><Relationship Id="rId20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microsoft.com/office/2007/relationships/hdphoto" Target="../media/hdphoto6.wdp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image" Target="../media/image13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2.wdp"/><Relationship Id="rId22" Type="http://schemas.microsoft.com/office/2007/relationships/hdphoto" Target="../media/hdphoto9.wdp"/><Relationship Id="rId27" Type="http://schemas.openxmlformats.org/officeDocument/2006/relationships/slide" Target="slide7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39.gif"/><Relationship Id="rId26" Type="http://schemas.microsoft.com/office/2007/relationships/hdphoto" Target="../media/hdphoto7.wdp"/><Relationship Id="rId3" Type="http://schemas.openxmlformats.org/officeDocument/2006/relationships/image" Target="../media/image6.png"/><Relationship Id="rId21" Type="http://schemas.openxmlformats.org/officeDocument/2006/relationships/image" Target="../media/image42.png"/><Relationship Id="rId7" Type="http://schemas.openxmlformats.org/officeDocument/2006/relationships/image" Target="../media/image10.png"/><Relationship Id="rId12" Type="http://schemas.openxmlformats.org/officeDocument/2006/relationships/image" Target="../media/image25.gif"/><Relationship Id="rId17" Type="http://schemas.microsoft.com/office/2007/relationships/hdphoto" Target="../media/hdphoto4.wdp"/><Relationship Id="rId25" Type="http://schemas.openxmlformats.org/officeDocument/2006/relationships/image" Target="../media/image36.png"/><Relationship Id="rId2" Type="http://schemas.openxmlformats.org/officeDocument/2006/relationships/image" Target="../media/image5.jpg"/><Relationship Id="rId16" Type="http://schemas.openxmlformats.org/officeDocument/2006/relationships/image" Target="../media/image2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73.xml"/><Relationship Id="rId24" Type="http://schemas.microsoft.com/office/2007/relationships/hdphoto" Target="../media/hdphoto6.wdp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23" Type="http://schemas.openxmlformats.org/officeDocument/2006/relationships/image" Target="../media/image35.png"/><Relationship Id="rId10" Type="http://schemas.openxmlformats.org/officeDocument/2006/relationships/image" Target="../media/image13.png"/><Relationship Id="rId19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Relationship Id="rId22" Type="http://schemas.microsoft.com/office/2007/relationships/hdphoto" Target="../media/hdphoto9.wdp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6.png"/><Relationship Id="rId21" Type="http://schemas.microsoft.com/office/2007/relationships/hdphoto" Target="../media/hdphoto9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9.gif"/><Relationship Id="rId25" Type="http://schemas.microsoft.com/office/2007/relationships/hdphoto" Target="../media/hdphoto7.wdp"/><Relationship Id="rId2" Type="http://schemas.openxmlformats.org/officeDocument/2006/relationships/image" Target="../media/image5.jpg"/><Relationship Id="rId16" Type="http://schemas.microsoft.com/office/2007/relationships/hdphoto" Target="../media/hdphoto4.wdp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gif"/><Relationship Id="rId24" Type="http://schemas.openxmlformats.org/officeDocument/2006/relationships/image" Target="../media/image36.png"/><Relationship Id="rId5" Type="http://schemas.openxmlformats.org/officeDocument/2006/relationships/image" Target="../media/image8.png"/><Relationship Id="rId15" Type="http://schemas.openxmlformats.org/officeDocument/2006/relationships/image" Target="../media/image28.png"/><Relationship Id="rId23" Type="http://schemas.microsoft.com/office/2007/relationships/hdphoto" Target="../media/hdphoto6.wdp"/><Relationship Id="rId10" Type="http://schemas.openxmlformats.org/officeDocument/2006/relationships/image" Target="../media/image13.png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microsoft.com/office/2007/relationships/hdphoto" Target="../media/hdphoto2.wdp"/><Relationship Id="rId22" Type="http://schemas.openxmlformats.org/officeDocument/2006/relationships/image" Target="../media/image35.png"/><Relationship Id="rId27" Type="http://schemas.openxmlformats.org/officeDocument/2006/relationships/slide" Target="slide7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17" Type="http://schemas.openxmlformats.org/officeDocument/2006/relationships/image" Target="../media/image14.png"/><Relationship Id="rId25" Type="http://schemas.microsoft.com/office/2007/relationships/hdphoto" Target="../media/hdphoto6.wdp"/><Relationship Id="rId2" Type="http://schemas.openxmlformats.org/officeDocument/2006/relationships/image" Target="../media/image5.jpg"/><Relationship Id="rId16" Type="http://schemas.openxmlformats.org/officeDocument/2006/relationships/image" Target="../media/image25.gif"/><Relationship Id="rId20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76.xml"/><Relationship Id="rId24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46.jpg"/><Relationship Id="rId23" Type="http://schemas.microsoft.com/office/2007/relationships/hdphoto" Target="../media/hdphoto9.wdp"/><Relationship Id="rId10" Type="http://schemas.openxmlformats.org/officeDocument/2006/relationships/image" Target="../media/image13.png"/><Relationship Id="rId19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37.png"/><Relationship Id="rId22" Type="http://schemas.openxmlformats.org/officeDocument/2006/relationships/image" Target="../media/image42.png"/><Relationship Id="rId27" Type="http://schemas.microsoft.com/office/2007/relationships/hdphoto" Target="../media/hdphoto7.wd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78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6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79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6.jpg"/><Relationship Id="rId2" Type="http://schemas.openxmlformats.org/officeDocument/2006/relationships/image" Target="../media/image5.jp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76.xml"/><Relationship Id="rId5" Type="http://schemas.openxmlformats.org/officeDocument/2006/relationships/image" Target="../media/image8.png"/><Relationship Id="rId15" Type="http://schemas.openxmlformats.org/officeDocument/2006/relationships/image" Target="../media/image4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81.xml"/><Relationship Id="rId18" Type="http://schemas.microsoft.com/office/2007/relationships/hdphoto" Target="../media/hdphoto11.wdp"/><Relationship Id="rId3" Type="http://schemas.openxmlformats.org/officeDocument/2006/relationships/image" Target="../media/image6.png"/><Relationship Id="rId21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17" Type="http://schemas.openxmlformats.org/officeDocument/2006/relationships/image" Target="../media/image50.png"/><Relationship Id="rId25" Type="http://schemas.openxmlformats.org/officeDocument/2006/relationships/image" Target="../media/image30.png"/><Relationship Id="rId2" Type="http://schemas.openxmlformats.org/officeDocument/2006/relationships/image" Target="../media/image5.jpg"/><Relationship Id="rId16" Type="http://schemas.openxmlformats.org/officeDocument/2006/relationships/image" Target="../media/image25.gif"/><Relationship Id="rId20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6.jpg"/><Relationship Id="rId24" Type="http://schemas.openxmlformats.org/officeDocument/2006/relationships/image" Target="../media/image52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23" Type="http://schemas.microsoft.com/office/2007/relationships/hdphoto" Target="../media/hdphoto6.wdp"/><Relationship Id="rId10" Type="http://schemas.openxmlformats.org/officeDocument/2006/relationships/image" Target="../media/image13.png"/><Relationship Id="rId19" Type="http://schemas.openxmlformats.org/officeDocument/2006/relationships/image" Target="../media/image5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9.png"/><Relationship Id="rId2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4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slide" Target="slide82.xml"/><Relationship Id="rId9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2" Type="http://schemas.openxmlformats.org/officeDocument/2006/relationships/image" Target="../media/image5.jp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6.jpg"/><Relationship Id="rId5" Type="http://schemas.openxmlformats.org/officeDocument/2006/relationships/image" Target="../media/image8.png"/><Relationship Id="rId15" Type="http://schemas.openxmlformats.org/officeDocument/2006/relationships/slide" Target="slide81.xml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slide" Target="slide8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85.xml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5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86.xml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87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18" Type="http://schemas.openxmlformats.org/officeDocument/2006/relationships/slide" Target="slide89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slide" Target="slide88.xml"/><Relationship Id="rId2" Type="http://schemas.openxmlformats.org/officeDocument/2006/relationships/image" Target="../media/image5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6.png"/><Relationship Id="rId19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18" Type="http://schemas.openxmlformats.org/officeDocument/2006/relationships/slide" Target="slide89.xml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5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46.jp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9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6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1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5.xm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9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6.jpg"/><Relationship Id="rId2" Type="http://schemas.openxmlformats.org/officeDocument/2006/relationships/image" Target="../media/image5.jp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slide" Target="slide89.xml"/><Relationship Id="rId5" Type="http://schemas.openxmlformats.org/officeDocument/2006/relationships/image" Target="../media/image8.png"/><Relationship Id="rId15" Type="http://schemas.openxmlformats.org/officeDocument/2006/relationships/image" Target="../media/image4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9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2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38.xml"/><Relationship Id="rId13" Type="http://schemas.openxmlformats.org/officeDocument/2006/relationships/slide" Target="slide94.xml"/><Relationship Id="rId18" Type="http://schemas.openxmlformats.org/officeDocument/2006/relationships/image" Target="../media/image13.png"/><Relationship Id="rId26" Type="http://schemas.openxmlformats.org/officeDocument/2006/relationships/image" Target="../media/image30.png"/><Relationship Id="rId3" Type="http://schemas.openxmlformats.org/officeDocument/2006/relationships/slide" Target="slide152.xml"/><Relationship Id="rId21" Type="http://schemas.openxmlformats.org/officeDocument/2006/relationships/slide" Target="slide132.xml"/><Relationship Id="rId7" Type="http://schemas.openxmlformats.org/officeDocument/2006/relationships/slide" Target="slide136.xml"/><Relationship Id="rId12" Type="http://schemas.openxmlformats.org/officeDocument/2006/relationships/image" Target="../media/image11.png"/><Relationship Id="rId17" Type="http://schemas.openxmlformats.org/officeDocument/2006/relationships/slide" Target="slide154.xml"/><Relationship Id="rId25" Type="http://schemas.openxmlformats.org/officeDocument/2006/relationships/image" Target="../media/image53.png"/><Relationship Id="rId2" Type="http://schemas.openxmlformats.org/officeDocument/2006/relationships/image" Target="../media/image5.jpg"/><Relationship Id="rId16" Type="http://schemas.openxmlformats.org/officeDocument/2006/relationships/image" Target="../media/image8.png"/><Relationship Id="rId20" Type="http://schemas.openxmlformats.org/officeDocument/2006/relationships/image" Target="../media/image9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8.xml"/><Relationship Id="rId11" Type="http://schemas.openxmlformats.org/officeDocument/2006/relationships/slide" Target="slide96.xml"/><Relationship Id="rId24" Type="http://schemas.openxmlformats.org/officeDocument/2006/relationships/image" Target="../media/image7.png"/><Relationship Id="rId5" Type="http://schemas.openxmlformats.org/officeDocument/2006/relationships/slide" Target="slide146.xml"/><Relationship Id="rId15" Type="http://schemas.openxmlformats.org/officeDocument/2006/relationships/slide" Target="slide156.xml"/><Relationship Id="rId23" Type="http://schemas.openxmlformats.org/officeDocument/2006/relationships/slide" Target="slide150.xml"/><Relationship Id="rId28" Type="http://schemas.openxmlformats.org/officeDocument/2006/relationships/slide" Target="slide140.xml"/><Relationship Id="rId10" Type="http://schemas.openxmlformats.org/officeDocument/2006/relationships/slide" Target="slide134.xml"/><Relationship Id="rId19" Type="http://schemas.openxmlformats.org/officeDocument/2006/relationships/slide" Target="slide98.xml"/><Relationship Id="rId4" Type="http://schemas.openxmlformats.org/officeDocument/2006/relationships/image" Target="../media/image6.png"/><Relationship Id="rId9" Type="http://schemas.openxmlformats.org/officeDocument/2006/relationships/slide" Target="slide142.xml"/><Relationship Id="rId14" Type="http://schemas.openxmlformats.org/officeDocument/2006/relationships/image" Target="../media/image12.png"/><Relationship Id="rId22" Type="http://schemas.openxmlformats.org/officeDocument/2006/relationships/slide" Target="slide130.xml"/><Relationship Id="rId27" Type="http://schemas.openxmlformats.org/officeDocument/2006/relationships/slide" Target="slide158.xml"/><Relationship Id="rId30" Type="http://schemas.openxmlformats.org/officeDocument/2006/relationships/slide" Target="slide14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92.xml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92.xml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5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slide" Target="slide100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92.xml"/><Relationship Id="rId5" Type="http://schemas.openxmlformats.org/officeDocument/2006/relationships/image" Target="../media/image12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46356" y="3702343"/>
            <a:ext cx="3661969" cy="478733"/>
          </a:xfrm>
          <a:prstGeom prst="roundRect">
            <a:avLst>
              <a:gd name="adj" fmla="val 50000"/>
            </a:avLst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dirty="0" smtClean="0"/>
              <a:t>          Elon_musk@gmail.com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89" y="827079"/>
            <a:ext cx="1834900" cy="18349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246355" y="4418281"/>
            <a:ext cx="3661969" cy="478733"/>
          </a:xfrm>
          <a:prstGeom prst="roundRect">
            <a:avLst>
              <a:gd name="adj" fmla="val 50000"/>
            </a:avLst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18" y="4489554"/>
            <a:ext cx="214166" cy="304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463" y="3763421"/>
            <a:ext cx="382155" cy="339148"/>
          </a:xfrm>
          <a:prstGeom prst="rect">
            <a:avLst/>
          </a:prstGeom>
        </p:spPr>
      </p:pic>
      <p:sp>
        <p:nvSpPr>
          <p:cNvPr id="14" name="Flowchart: Connector 13"/>
          <p:cNvSpPr/>
          <p:nvPr/>
        </p:nvSpPr>
        <p:spPr>
          <a:xfrm>
            <a:off x="5159890" y="818455"/>
            <a:ext cx="1834900" cy="1843523"/>
          </a:xfrm>
          <a:prstGeom prst="flowChartConnector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1719" y="2747464"/>
            <a:ext cx="244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SG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4246355" y="4417565"/>
            <a:ext cx="484610" cy="478733"/>
          </a:xfrm>
          <a:prstGeom prst="flowChartConnec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Flowchart: Connector 17"/>
          <p:cNvSpPr/>
          <p:nvPr/>
        </p:nvSpPr>
        <p:spPr>
          <a:xfrm>
            <a:off x="4931767" y="459448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lowchart: Connector 18"/>
          <p:cNvSpPr/>
          <p:nvPr/>
        </p:nvSpPr>
        <p:spPr>
          <a:xfrm>
            <a:off x="5091662" y="459698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Flowchart: Connector 20"/>
          <p:cNvSpPr/>
          <p:nvPr/>
        </p:nvSpPr>
        <p:spPr>
          <a:xfrm>
            <a:off x="5249057" y="459698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Flowchart: Connector 21"/>
          <p:cNvSpPr/>
          <p:nvPr/>
        </p:nvSpPr>
        <p:spPr>
          <a:xfrm>
            <a:off x="5401457" y="4591991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Flowchart: Connector 24"/>
          <p:cNvSpPr/>
          <p:nvPr/>
        </p:nvSpPr>
        <p:spPr>
          <a:xfrm>
            <a:off x="5553857" y="4597351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Flowchart: Connector 25"/>
          <p:cNvSpPr/>
          <p:nvPr/>
        </p:nvSpPr>
        <p:spPr>
          <a:xfrm>
            <a:off x="5713752" y="459235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Flowchart: Connector 26"/>
          <p:cNvSpPr/>
          <p:nvPr/>
        </p:nvSpPr>
        <p:spPr>
          <a:xfrm>
            <a:off x="5871147" y="459235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Flowchart: Connector 27"/>
          <p:cNvSpPr/>
          <p:nvPr/>
        </p:nvSpPr>
        <p:spPr>
          <a:xfrm>
            <a:off x="6023547" y="459485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Flowchart: Connector 35"/>
          <p:cNvSpPr/>
          <p:nvPr/>
        </p:nvSpPr>
        <p:spPr>
          <a:xfrm>
            <a:off x="6186958" y="4596803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Flowchart: Connector 36"/>
          <p:cNvSpPr/>
          <p:nvPr/>
        </p:nvSpPr>
        <p:spPr>
          <a:xfrm>
            <a:off x="6346853" y="4591808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Flowchart: Connector 37"/>
          <p:cNvSpPr/>
          <p:nvPr/>
        </p:nvSpPr>
        <p:spPr>
          <a:xfrm>
            <a:off x="6504248" y="4591808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Flowchart: Connector 38"/>
          <p:cNvSpPr/>
          <p:nvPr/>
        </p:nvSpPr>
        <p:spPr>
          <a:xfrm>
            <a:off x="6656648" y="4594308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Flowchart: Connector 31"/>
          <p:cNvSpPr/>
          <p:nvPr/>
        </p:nvSpPr>
        <p:spPr>
          <a:xfrm>
            <a:off x="6809048" y="4592173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Flowchart: Connector 32"/>
          <p:cNvSpPr/>
          <p:nvPr/>
        </p:nvSpPr>
        <p:spPr>
          <a:xfrm>
            <a:off x="6968943" y="4594673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>
            <a:hlinkHover r:id="" action="ppaction://hlinkshowjump?jump=nextslide" highlightClick="1"/>
          </p:cNvPr>
          <p:cNvSpPr/>
          <p:nvPr/>
        </p:nvSpPr>
        <p:spPr>
          <a:xfrm>
            <a:off x="4265015" y="5130371"/>
            <a:ext cx="3661969" cy="47873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Login</a:t>
            </a:r>
            <a:endParaRPr lang="en-SG" dirty="0"/>
          </a:p>
        </p:txBody>
      </p:sp>
      <p:sp>
        <p:nvSpPr>
          <p:cNvPr id="41" name="Flowchart: Connector 40"/>
          <p:cNvSpPr/>
          <p:nvPr/>
        </p:nvSpPr>
        <p:spPr>
          <a:xfrm>
            <a:off x="4248207" y="3700169"/>
            <a:ext cx="484610" cy="478733"/>
          </a:xfrm>
          <a:prstGeom prst="flowChartConnec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/>
          <p:cNvSpPr/>
          <p:nvPr/>
        </p:nvSpPr>
        <p:spPr>
          <a:xfrm>
            <a:off x="0" y="-209862"/>
            <a:ext cx="12192000" cy="5212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11870875" y="6457875"/>
            <a:ext cx="321125" cy="400124"/>
            <a:chOff x="11870875" y="6457875"/>
            <a:chExt cx="321125" cy="400124"/>
          </a:xfrm>
        </p:grpSpPr>
        <p:grpSp>
          <p:nvGrpSpPr>
            <p:cNvPr id="43" name="Group 42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44" name="Flowchart: Connector 43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7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Searched Icon Clicked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6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>
            <a:hlinkHover r:id="rId12" action="ppaction://hlinksldjump"/>
          </p:cNvPr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>
            <a:hlinkHover r:id="rId13" action="ppaction://hlinksldjump"/>
          </p:cNvPr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>
            <a:hlinkHover r:id="rId14" action="ppaction://hlinksldjump"/>
          </p:cNvPr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>
            <a:hlinkClick r:id="" action="ppaction://hlinkshowjump?jump=nextslide"/>
            <a:hlinkHover r:id="rId15" action="ppaction://hlinksldjump"/>
          </p:cNvPr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>
            <a:hlinkHover r:id="rId16" action="ppaction://hlinksldjump"/>
          </p:cNvPr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>
            <a:hlinkHover r:id="rId17" action="ppaction://hlinksldjump"/>
          </p:cNvPr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>
            <a:hlinkHover r:id="rId16" action="ppaction://hlinksldjump"/>
          </p:cNvPr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>
            <a:hlinkHover r:id="rId18" action="ppaction://hlinksldjump"/>
          </p:cNvPr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>
            <a:hlinkHover r:id="rId18" action="ppaction://hlinksldjump"/>
          </p:cNvPr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>
            <a:hlinkHover r:id="rId19" action="ppaction://hlinksldjump"/>
          </p:cNvPr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>
            <a:hlinkHover r:id="rId20" action="ppaction://hlinksldjump"/>
          </p:cNvPr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>
            <a:hlinkClick r:id="rId21" action="ppaction://hlinksldjump"/>
          </p:cNvPr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>
            <a:hlinkHover r:id="rId22" action="ppaction://hlinksldjump"/>
          </p:cNvPr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>
            <a:hlinkHover r:id="rId22" action="ppaction://hlinksldjump"/>
          </p:cNvPr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>
            <a:hlinkHover r:id="rId23" action="ppaction://hlinksldjump"/>
          </p:cNvPr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1002071"/>
          </a:xfrm>
          <a:prstGeom prst="wedgeRoundRectCallout">
            <a:avLst>
              <a:gd name="adj1" fmla="val 37848"/>
              <a:gd name="adj2" fmla="val -29379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Hover around to explore, click </a:t>
            </a:r>
            <a:r>
              <a:rPr lang="en-US" u="sng" dirty="0" smtClean="0"/>
              <a:t>cancel</a:t>
            </a:r>
            <a:r>
              <a:rPr lang="en-US" dirty="0" smtClean="0"/>
              <a:t> to go back</a:t>
            </a:r>
          </a:p>
        </p:txBody>
      </p:sp>
      <p:pic>
        <p:nvPicPr>
          <p:cNvPr id="229" name="Picture 228">
            <a:hlinkHover r:id="rId14" action="ppaction://hlinksldjump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>
            <a:hlinkHover r:id="rId26" action="ppaction://hlinksldjump"/>
          </p:cNvPr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>
            <a:hlinkHover r:id="rId26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185" name="Rounded Rectangle 184">
            <a:hlinkHover r:id="rId27" action="ppaction://hlinksldjump"/>
          </p:cNvPr>
          <p:cNvSpPr/>
          <p:nvPr/>
        </p:nvSpPr>
        <p:spPr>
          <a:xfrm>
            <a:off x="1433003" y="1359148"/>
            <a:ext cx="492566" cy="3096729"/>
          </a:xfrm>
          <a:prstGeom prst="roundRect">
            <a:avLst>
              <a:gd name="adj" fmla="val 3793"/>
            </a:avLst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86" name="Rounded Rectangle 185">
            <a:hlinkHover r:id="rId16" action="ppaction://hlinksldjump"/>
          </p:cNvPr>
          <p:cNvSpPr/>
          <p:nvPr/>
        </p:nvSpPr>
        <p:spPr>
          <a:xfrm>
            <a:off x="2062285" y="1219856"/>
            <a:ext cx="7864407" cy="3300963"/>
          </a:xfrm>
          <a:prstGeom prst="roundRect">
            <a:avLst>
              <a:gd name="adj" fmla="val 3793"/>
            </a:avLst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87" name="Rounded Rectangle 186">
            <a:hlinkHover r:id="rId28" action="ppaction://hlinksldjump"/>
          </p:cNvPr>
          <p:cNvSpPr/>
          <p:nvPr/>
        </p:nvSpPr>
        <p:spPr>
          <a:xfrm>
            <a:off x="10414777" y="1670596"/>
            <a:ext cx="492566" cy="2851554"/>
          </a:xfrm>
          <a:prstGeom prst="roundRect">
            <a:avLst>
              <a:gd name="adj" fmla="val 3793"/>
            </a:avLst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Project Name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687677"/>
          </a:xfrm>
          <a:prstGeom prst="wedgeRoundRectCallout">
            <a:avLst>
              <a:gd name="adj1" fmla="val 37848"/>
              <a:gd name="adj2" fmla="val -40793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Select the </a:t>
            </a:r>
            <a:r>
              <a:rPr lang="en-US" b="1" dirty="0" smtClean="0"/>
              <a:t>project</a:t>
            </a:r>
            <a:r>
              <a:rPr lang="en-US" dirty="0" smtClean="0"/>
              <a:t> this task belong to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219" name="Rectangle 218"/>
          <p:cNvSpPr/>
          <p:nvPr/>
        </p:nvSpPr>
        <p:spPr>
          <a:xfrm>
            <a:off x="1133740" y="1101128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[1] Participants</a:t>
            </a:r>
            <a:endParaRPr lang="en-SG" sz="1600" dirty="0"/>
          </a:p>
        </p:txBody>
      </p:sp>
      <p:sp>
        <p:nvSpPr>
          <p:cNvPr id="220" name="Rectangle 219"/>
          <p:cNvSpPr/>
          <p:nvPr/>
        </p:nvSpPr>
        <p:spPr>
          <a:xfrm>
            <a:off x="1134407" y="1353401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[2] Transport</a:t>
            </a:r>
            <a:endParaRPr lang="en-SG" sz="1600" dirty="0"/>
          </a:p>
        </p:txBody>
      </p:sp>
      <p:sp>
        <p:nvSpPr>
          <p:cNvPr id="221" name="Rectangle 220"/>
          <p:cNvSpPr/>
          <p:nvPr/>
        </p:nvSpPr>
        <p:spPr>
          <a:xfrm>
            <a:off x="1134387" y="1607409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[3] Programmer</a:t>
            </a:r>
            <a:endParaRPr lang="en-SG" sz="1600" dirty="0"/>
          </a:p>
        </p:txBody>
      </p:sp>
      <p:sp>
        <p:nvSpPr>
          <p:cNvPr id="18" name="Rectangle 17">
            <a:hlinkHover r:id="rId14" action="ppaction://hlinksldjump"/>
          </p:cNvPr>
          <p:cNvSpPr/>
          <p:nvPr/>
        </p:nvSpPr>
        <p:spPr>
          <a:xfrm>
            <a:off x="-2500" y="-2464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218" name="Rounded Rectangle 217"/>
          <p:cNvSpPr/>
          <p:nvPr/>
        </p:nvSpPr>
        <p:spPr>
          <a:xfrm>
            <a:off x="1142261" y="659788"/>
            <a:ext cx="1898360" cy="422929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0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Title Name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399165"/>
          </a:xfrm>
          <a:prstGeom prst="wedgeRoundRectCallout">
            <a:avLst>
              <a:gd name="adj1" fmla="val 37848"/>
              <a:gd name="adj2" fmla="val -65459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Title</a:t>
            </a:r>
            <a:r>
              <a:rPr lang="en-US" dirty="0" smtClean="0"/>
              <a:t> of the task.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-9646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221" name="Rounded Rectangle 220"/>
          <p:cNvSpPr/>
          <p:nvPr/>
        </p:nvSpPr>
        <p:spPr>
          <a:xfrm>
            <a:off x="3054530" y="666413"/>
            <a:ext cx="6069040" cy="42943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93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Add Person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9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1839296"/>
          </a:xfrm>
          <a:prstGeom prst="wedgeRoundRectCallout">
            <a:avLst>
              <a:gd name="adj1" fmla="val 37848"/>
              <a:gd name="adj2" fmla="val -18470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Add a person  into the task (future test, we will enabled multiple selection of person)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219" name="Rectangle 218"/>
          <p:cNvSpPr/>
          <p:nvPr/>
        </p:nvSpPr>
        <p:spPr>
          <a:xfrm>
            <a:off x="7614457" y="1101128"/>
            <a:ext cx="2508941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(Leader)   Elon Musk</a:t>
            </a:r>
            <a:endParaRPr lang="en-SG" sz="1600" dirty="0"/>
          </a:p>
        </p:txBody>
      </p:sp>
      <p:sp>
        <p:nvSpPr>
          <p:cNvPr id="220" name="Rectangle 219"/>
          <p:cNvSpPr/>
          <p:nvPr/>
        </p:nvSpPr>
        <p:spPr>
          <a:xfrm>
            <a:off x="7615124" y="1353401"/>
            <a:ext cx="2508941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(Member) Mark Zuckerberg</a:t>
            </a:r>
            <a:endParaRPr lang="en-SG" sz="1600" dirty="0"/>
          </a:p>
        </p:txBody>
      </p:sp>
      <p:sp>
        <p:nvSpPr>
          <p:cNvPr id="185" name="Rectangle 184">
            <a:hlinkHover r:id="rId13" action="ppaction://hlinksldjump"/>
          </p:cNvPr>
          <p:cNvSpPr/>
          <p:nvPr/>
        </p:nvSpPr>
        <p:spPr>
          <a:xfrm>
            <a:off x="-2500" y="0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18" name="Rounded Rectangle 217"/>
          <p:cNvSpPr/>
          <p:nvPr/>
        </p:nvSpPr>
        <p:spPr>
          <a:xfrm>
            <a:off x="9143804" y="658401"/>
            <a:ext cx="969810" cy="42943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Number of People 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1247908"/>
          </a:xfrm>
          <a:prstGeom prst="wedgeRoundRectCallout">
            <a:avLst>
              <a:gd name="adj1" fmla="val 38589"/>
              <a:gd name="adj2" fmla="val -252363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Show how many </a:t>
            </a:r>
            <a:r>
              <a:rPr lang="en-US" b="1" dirty="0" smtClean="0"/>
              <a:t>person</a:t>
            </a:r>
            <a:r>
              <a:rPr lang="en-US" dirty="0" smtClean="0"/>
              <a:t> and </a:t>
            </a:r>
            <a:r>
              <a:rPr lang="en-US" b="1" dirty="0" smtClean="0"/>
              <a:t>who</a:t>
            </a:r>
            <a:r>
              <a:rPr lang="en-US" dirty="0" smtClean="0"/>
              <a:t> involved in this particular task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219" name="Rectangle 218"/>
          <p:cNvSpPr/>
          <p:nvPr/>
        </p:nvSpPr>
        <p:spPr>
          <a:xfrm>
            <a:off x="9149936" y="1101128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None</a:t>
            </a:r>
            <a:endParaRPr lang="en-SG" sz="1600" dirty="0"/>
          </a:p>
        </p:txBody>
      </p:sp>
      <p:sp>
        <p:nvSpPr>
          <p:cNvPr id="185" name="Rectangle 184">
            <a:hlinkHover r:id="rId13" action="ppaction://hlinksldjump"/>
          </p:cNvPr>
          <p:cNvSpPr/>
          <p:nvPr/>
        </p:nvSpPr>
        <p:spPr>
          <a:xfrm>
            <a:off x="-2500" y="-9646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218" name="Rounded Rectangle 217"/>
          <p:cNvSpPr/>
          <p:nvPr/>
        </p:nvSpPr>
        <p:spPr>
          <a:xfrm>
            <a:off x="10110414" y="658123"/>
            <a:ext cx="969810" cy="42943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55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Tick Box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9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sp>
        <p:nvSpPr>
          <p:cNvPr id="35" name="Rounded Rectangle 34">
            <a:hlinkClick r:id="" action="ppaction://hlinkshowjump?jump=nextslide"/>
            <a:hlinkHover r:id="rId8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7" name="Rectangle 36">
            <a:hlinkHover r:id="rId11" action="ppaction://hlinksldjump"/>
          </p:cNvPr>
          <p:cNvSpPr/>
          <p:nvPr/>
        </p:nvSpPr>
        <p:spPr>
          <a:xfrm>
            <a:off x="-4998" y="2595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ounded Rectangle 27"/>
          <p:cNvSpPr/>
          <p:nvPr/>
        </p:nvSpPr>
        <p:spPr>
          <a:xfrm>
            <a:off x="660503" y="7524"/>
            <a:ext cx="2872039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dirty="0" smtClean="0">
                <a:solidFill>
                  <a:schemeClr val="tx1"/>
                </a:solidFill>
              </a:rPr>
              <a:t>Garden By The Bay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51" y="51282"/>
            <a:ext cx="332684" cy="360496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673642" y="466228"/>
            <a:ext cx="2872039" cy="4742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i="1" dirty="0" smtClean="0">
                <a:solidFill>
                  <a:srgbClr val="FF0000"/>
                </a:solidFill>
              </a:rPr>
              <a:t>Event not found!</a:t>
            </a:r>
            <a:endParaRPr lang="en-SG" i="1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542388" y="154781"/>
            <a:ext cx="0" cy="158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7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1"/>
            <a:ext cx="2056101" cy="1755200"/>
          </a:xfrm>
          <a:prstGeom prst="wedgeRoundRectCallout">
            <a:avLst>
              <a:gd name="adj1" fmla="val 37326"/>
              <a:gd name="adj2" fmla="val -19202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Assign person will be able to tick corresponding </a:t>
            </a:r>
            <a:r>
              <a:rPr lang="en-US" b="1" dirty="0" smtClean="0"/>
              <a:t>tick-box</a:t>
            </a:r>
            <a:r>
              <a:rPr lang="en-US" dirty="0" smtClean="0"/>
              <a:t> once they done their task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-14819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ounded Rectangle 217"/>
          <p:cNvSpPr/>
          <p:nvPr/>
        </p:nvSpPr>
        <p:spPr>
          <a:xfrm>
            <a:off x="1433003" y="1359148"/>
            <a:ext cx="492566" cy="3096729"/>
          </a:xfrm>
          <a:prstGeom prst="roundRect">
            <a:avLst>
              <a:gd name="adj" fmla="val 3793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31" y="3904585"/>
            <a:ext cx="137244" cy="15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 Detail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1247625"/>
          </a:xfrm>
          <a:prstGeom prst="wedgeRoundRectCallout">
            <a:avLst>
              <a:gd name="adj1" fmla="val 37385"/>
              <a:gd name="adj2" fmla="val -24493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Type</a:t>
            </a:r>
            <a:r>
              <a:rPr lang="en-US" dirty="0" smtClean="0"/>
              <a:t> in and </a:t>
            </a:r>
            <a:r>
              <a:rPr lang="en-US" b="1" dirty="0" smtClean="0"/>
              <a:t>enter to add </a:t>
            </a:r>
            <a:r>
              <a:rPr lang="en-US" dirty="0" smtClean="0"/>
              <a:t>on the </a:t>
            </a:r>
            <a:r>
              <a:rPr lang="en-US" u="sng" dirty="0" smtClean="0"/>
              <a:t>details or sub-task</a:t>
            </a:r>
            <a:r>
              <a:rPr lang="en-US" dirty="0" smtClean="0"/>
              <a:t> into the task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186" name="Rectangle 185">
            <a:hlinkHover r:id="rId14" action="ppaction://hlinksldjump"/>
          </p:cNvPr>
          <p:cNvSpPr/>
          <p:nvPr/>
        </p:nvSpPr>
        <p:spPr>
          <a:xfrm>
            <a:off x="-2500" y="-1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ounded Rectangle 184"/>
          <p:cNvSpPr/>
          <p:nvPr/>
        </p:nvSpPr>
        <p:spPr>
          <a:xfrm>
            <a:off x="2062285" y="1218583"/>
            <a:ext cx="7864407" cy="3300963"/>
          </a:xfrm>
          <a:prstGeom prst="roundRect">
            <a:avLst>
              <a:gd name="adj" fmla="val 3793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50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2407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Description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5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687677"/>
          </a:xfrm>
          <a:prstGeom prst="wedgeRoundRectCallout">
            <a:avLst>
              <a:gd name="adj1" fmla="val 37848"/>
              <a:gd name="adj2" fmla="val -40876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Description</a:t>
            </a:r>
            <a:r>
              <a:rPr lang="en-US" dirty="0" smtClean="0"/>
              <a:t> of the task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-1769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61078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This task objective is to do ... for the project x ... in order to do ... It also ... which help ... Therefore, ... </a:t>
            </a:r>
            <a:endParaRPr lang="en-SG" sz="1200" dirty="0"/>
          </a:p>
        </p:txBody>
      </p:sp>
      <p:sp>
        <p:nvSpPr>
          <p:cNvPr id="218" name="Rounded Rectangle 217"/>
          <p:cNvSpPr/>
          <p:nvPr/>
        </p:nvSpPr>
        <p:spPr>
          <a:xfrm>
            <a:off x="1156874" y="4565812"/>
            <a:ext cx="8532822" cy="1056040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Start/End Date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2121659"/>
          </a:xfrm>
          <a:prstGeom prst="wedgeRoundRectCallout">
            <a:avLst>
              <a:gd name="adj1" fmla="val 38775"/>
              <a:gd name="adj2" fmla="val -16674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Set Start or End Date of the project</a:t>
            </a:r>
            <a:r>
              <a:rPr lang="en-US" dirty="0" smtClean="0"/>
              <a:t>, set dates are within range of dates set by event and today onward.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graphicFrame>
        <p:nvGraphicFramePr>
          <p:cNvPr id="220" name="Table 2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574763"/>
              </p:ext>
            </p:extLst>
          </p:nvPr>
        </p:nvGraphicFramePr>
        <p:xfrm>
          <a:off x="1138508" y="3550401"/>
          <a:ext cx="4257778" cy="207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608254">
                  <a:extLst>
                    <a:ext uri="{9D8B030D-6E8A-4147-A177-3AD203B41FA5}">
                      <a16:colId xmlns:a16="http://schemas.microsoft.com/office/drawing/2014/main" val="1965786166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417331481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3349341895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230649647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439800711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717975795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455923726"/>
                    </a:ext>
                  </a:extLst>
                </a:gridCol>
              </a:tblGrid>
              <a:tr h="20967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             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SEP    </a:t>
                      </a:r>
                      <a:r>
                        <a:rPr lang="en-US" sz="1100" baseline="0" dirty="0" smtClean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en-US" sz="1100" dirty="0" smtClean="0"/>
                        <a:t>                       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</a:t>
                      </a:r>
                      <a:r>
                        <a:rPr lang="en-US" sz="1100" baseline="0" dirty="0" smtClean="0"/>
                        <a:t>   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2019</a:t>
                      </a:r>
                      <a:r>
                        <a:rPr lang="en-US" sz="1100" baseline="0" dirty="0" smtClean="0"/>
                        <a:t>                   </a:t>
                      </a:r>
                      <a:r>
                        <a:rPr lang="en-US" sz="1100" dirty="0" smtClean="0"/>
                        <a:t>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6815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Wed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Thu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Fri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Sat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Sun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864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11056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5546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88591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8978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55559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355477"/>
                  </a:ext>
                </a:extLst>
              </a:tr>
            </a:tbl>
          </a:graphicData>
        </a:graphic>
      </p:graphicFrame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-1728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Set 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19" name="Rounded Rectangle 218"/>
          <p:cNvSpPr/>
          <p:nvPr/>
        </p:nvSpPr>
        <p:spPr>
          <a:xfrm>
            <a:off x="1147402" y="5650372"/>
            <a:ext cx="8532822" cy="389564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1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Logs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X/Y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218" name="Rectangle 217"/>
          <p:cNvSpPr/>
          <p:nvPr/>
        </p:nvSpPr>
        <p:spPr>
          <a:xfrm>
            <a:off x="4935114" y="1105609"/>
            <a:ext cx="6142051" cy="45167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100" dirty="0" smtClean="0"/>
              <a:t>[4] &lt;13/09/2019&gt; &lt;15:35hrs&gt; &lt;Elon Musk&gt; {To-Do [3] Created (Do A, Do B)}</a:t>
            </a:r>
          </a:p>
          <a:p>
            <a:endParaRPr lang="en-SG" sz="1100" dirty="0"/>
          </a:p>
          <a:p>
            <a:r>
              <a:rPr lang="en-SG" sz="1100" dirty="0" smtClean="0"/>
              <a:t>[3] &lt;13/09/2019&gt; &lt;15:34hrs&gt; &lt;Elon Musk&gt; {To-Do [2] Created (Do C)}</a:t>
            </a:r>
          </a:p>
          <a:p>
            <a:endParaRPr lang="en-SG" sz="1100" dirty="0"/>
          </a:p>
          <a:p>
            <a:r>
              <a:rPr lang="en-SG" sz="1100" dirty="0" smtClean="0"/>
              <a:t>[2] &lt;13/09/2019&gt; &lt;15:33hrs&gt; &lt;Elon Musk&gt; {To-Do [1] Created (Do A, Do E, Do F, Do G)}</a:t>
            </a:r>
          </a:p>
          <a:p>
            <a:endParaRPr lang="en-SG" sz="1100" dirty="0" smtClean="0"/>
          </a:p>
          <a:p>
            <a:r>
              <a:rPr lang="en-SG" sz="1100" dirty="0" smtClean="0"/>
              <a:t>[1] &lt;13/09/2019&gt; &lt;15:32hrs&gt; &lt;Elon Musk&gt; {Task Created}</a:t>
            </a:r>
          </a:p>
          <a:p>
            <a:r>
              <a:rPr lang="en-SG" sz="1100" dirty="0" smtClean="0"/>
              <a:t>===================================================================================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19" name="Rounded Rectangle 218"/>
          <p:cNvSpPr/>
          <p:nvPr/>
        </p:nvSpPr>
        <p:spPr>
          <a:xfrm>
            <a:off x="10916421" y="1188445"/>
            <a:ext cx="80321" cy="4362075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1825530"/>
          </a:xfrm>
          <a:prstGeom prst="wedgeRoundRectCallout">
            <a:avLst>
              <a:gd name="adj1" fmla="val 38312"/>
              <a:gd name="adj2" fmla="val -18328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It should show logs of </a:t>
            </a:r>
            <a:r>
              <a:rPr lang="en-US" b="1" dirty="0" smtClean="0"/>
              <a:t>changes</a:t>
            </a:r>
            <a:r>
              <a:rPr lang="en-US" dirty="0" smtClean="0"/>
              <a:t> of who and when this “To-Do” happen in this task</a:t>
            </a:r>
          </a:p>
        </p:txBody>
      </p:sp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2207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220" name="Rounded Rectangle 219"/>
          <p:cNvSpPr/>
          <p:nvPr/>
        </p:nvSpPr>
        <p:spPr>
          <a:xfrm>
            <a:off x="9683869" y="5631633"/>
            <a:ext cx="1387414" cy="389564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05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Create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Sort Icon Hover / Clicked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0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1554866"/>
          </a:xfrm>
          <a:prstGeom prst="wedgeRoundRectCallout">
            <a:avLst>
              <a:gd name="adj1" fmla="val 38311"/>
              <a:gd name="adj2" fmla="val -20864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Create </a:t>
            </a:r>
            <a:r>
              <a:rPr lang="en-US" dirty="0" smtClean="0"/>
              <a:t>a task if all mandatory information is filled or else the text will grey out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-1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1146560" y="6123383"/>
            <a:ext cx="1441465" cy="487989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9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Add-On Workshops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7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7741315" y="1220503"/>
            <a:ext cx="2056101" cy="1554866"/>
          </a:xfrm>
          <a:prstGeom prst="wedgeRoundRectCallout">
            <a:avLst>
              <a:gd name="adj1" fmla="val 146868"/>
              <a:gd name="adj2" fmla="val -10841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Allocated for </a:t>
            </a:r>
            <a:r>
              <a:rPr lang="en-US" b="1" dirty="0" smtClean="0"/>
              <a:t>Add-on features </a:t>
            </a:r>
            <a:r>
              <a:rPr lang="en-US" dirty="0" smtClean="0"/>
              <a:t>from the workshops created by developer</a:t>
            </a:r>
          </a:p>
        </p:txBody>
      </p:sp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-1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ounded Rectangle 217"/>
          <p:cNvSpPr/>
          <p:nvPr/>
        </p:nvSpPr>
        <p:spPr>
          <a:xfrm>
            <a:off x="10346509" y="1674731"/>
            <a:ext cx="646782" cy="2838898"/>
          </a:xfrm>
          <a:prstGeom prst="roundRect">
            <a:avLst>
              <a:gd name="adj" fmla="val 3793"/>
            </a:avLst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56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Trash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>
                <a:solidFill>
                  <a:srgbClr val="00B050"/>
                </a:solidFill>
              </a:rPr>
              <a:t>X</a:t>
            </a:r>
            <a:r>
              <a:rPr lang="en-SG" sz="2800" dirty="0"/>
              <a:t>/Y</a:t>
            </a:r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9990377" y="2782233"/>
            <a:ext cx="2056101" cy="636156"/>
          </a:xfrm>
          <a:prstGeom prst="wedgeRoundRectCallout">
            <a:avLst>
              <a:gd name="adj1" fmla="val 38311"/>
              <a:gd name="adj2" fmla="val -43954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To </a:t>
            </a:r>
            <a:r>
              <a:rPr lang="en-US" b="1" dirty="0" smtClean="0"/>
              <a:t>delete</a:t>
            </a:r>
            <a:r>
              <a:rPr lang="en-US" dirty="0" smtClean="0"/>
              <a:t> a “to-do”/subtask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-4947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218" name="Rounded Rectangle 217"/>
          <p:cNvSpPr/>
          <p:nvPr/>
        </p:nvSpPr>
        <p:spPr>
          <a:xfrm>
            <a:off x="10440578" y="1203959"/>
            <a:ext cx="420341" cy="389636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Undo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50"/>
                </a:solidFill>
              </a:rPr>
              <a:t>X</a:t>
            </a:r>
            <a:r>
              <a:rPr lang="en-SG" sz="2800" dirty="0" smtClean="0"/>
              <a:t>/Y</a:t>
            </a:r>
            <a:endParaRPr lang="en-SG" sz="2800" dirty="0"/>
          </a:p>
          <a:p>
            <a:pPr algn="ctr"/>
            <a:r>
              <a:rPr lang="en-SG" dirty="0"/>
              <a:t>Completed</a:t>
            </a:r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3"/>
            <a:ext cx="2056101" cy="670386"/>
          </a:xfrm>
          <a:prstGeom prst="wedgeRoundRectCallout">
            <a:avLst>
              <a:gd name="adj1" fmla="val 37848"/>
              <a:gd name="adj2" fmla="val -41201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To </a:t>
            </a:r>
            <a:r>
              <a:rPr lang="en-US" b="1" dirty="0" smtClean="0"/>
              <a:t>undo</a:t>
            </a:r>
            <a:r>
              <a:rPr lang="en-US" dirty="0" smtClean="0"/>
              <a:t> previous action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-9646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218" name="Rounded Rectangle 217"/>
          <p:cNvSpPr/>
          <p:nvPr/>
        </p:nvSpPr>
        <p:spPr>
          <a:xfrm>
            <a:off x="9964024" y="1230383"/>
            <a:ext cx="420341" cy="389636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 Completion </a:t>
            </a:r>
            <a:r>
              <a:rPr lang="en-US" dirty="0" err="1" smtClean="0"/>
              <a:t>Desc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1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3"/>
            <a:ext cx="2056101" cy="980176"/>
          </a:xfrm>
          <a:prstGeom prst="wedgeRoundRectCallout">
            <a:avLst>
              <a:gd name="adj1" fmla="val 37848"/>
              <a:gd name="adj2" fmla="val -29539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To Show how far task has accomplished</a:t>
            </a: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185" name="Rectangle 184">
            <a:hlinkHover r:id="rId14" action="ppaction://hlinksldjump"/>
          </p:cNvPr>
          <p:cNvSpPr/>
          <p:nvPr/>
        </p:nvSpPr>
        <p:spPr>
          <a:xfrm>
            <a:off x="-2500" y="-1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50"/>
                </a:solidFill>
              </a:rPr>
              <a:t>5</a:t>
            </a:r>
            <a:r>
              <a:rPr lang="en-SG" sz="2800" dirty="0" smtClean="0"/>
              <a:t>/7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219" name="Rounded Rectangle 218"/>
          <p:cNvSpPr/>
          <p:nvPr/>
        </p:nvSpPr>
        <p:spPr>
          <a:xfrm>
            <a:off x="9683869" y="4544430"/>
            <a:ext cx="1387414" cy="1093646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 Dependency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>
              <a:hlinkHover r:id="rId7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hlinkHover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>
            <a:hlinkClick r:id="" action="ppaction://hlinkshowjump?jump=nextslide"/>
            <a:hlinkHover r:id="rId9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hlinkHover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7" name="Rectangle 36">
            <a:hlinkHover r:id="rId12" action="ppaction://hlinksldjump"/>
          </p:cNvPr>
          <p:cNvSpPr/>
          <p:nvPr/>
        </p:nvSpPr>
        <p:spPr>
          <a:xfrm>
            <a:off x="-4998" y="7061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18"/>
          <a:stretch/>
        </p:blipFill>
        <p:spPr>
          <a:xfrm>
            <a:off x="142116" y="1268498"/>
            <a:ext cx="143634" cy="3665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/>
          <a:stretch/>
        </p:blipFill>
        <p:spPr>
          <a:xfrm flipV="1">
            <a:off x="285750" y="1268498"/>
            <a:ext cx="213599" cy="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53437" y="1131033"/>
            <a:ext cx="2056101" cy="1002071"/>
          </a:xfrm>
          <a:prstGeom prst="wedgeRoundRectCallout">
            <a:avLst>
              <a:gd name="adj1" fmla="val 39701"/>
              <a:gd name="adj2" fmla="val -13315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Create </a:t>
            </a:r>
            <a:r>
              <a:rPr lang="en-US" dirty="0" smtClean="0"/>
              <a:t>a new task</a:t>
            </a:r>
          </a:p>
          <a:p>
            <a:r>
              <a:rPr lang="en-US" dirty="0" smtClean="0"/>
              <a:t>Click to find out more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hlinkHover r:id="rId12" action="ppaction://hlinksldjump"/>
          </p:cNvPr>
          <p:cNvSpPr/>
          <p:nvPr/>
        </p:nvSpPr>
        <p:spPr>
          <a:xfrm>
            <a:off x="-2500" y="-12098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hlinkClick r:id="rId13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>
            <a:hlinkClick r:id="rId13" action="ppaction://hlinksldjump"/>
          </p:cNvPr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hlinkClick r:id="rId13" action="ppaction://hlinksldjump"/>
          </p:cNvPr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hlinkClick r:id="rId13" action="ppaction://hlinksldjump"/>
          </p:cNvPr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>
            <a:hlinkClick r:id="rId13" action="ppaction://hlinksldjump"/>
          </p:cNvPr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hlinkClick r:id="rId13" action="ppaction://hlinksldjump"/>
          </p:cNvPr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>
            <a:hlinkClick r:id="rId13" action="ppaction://hlinksldjump"/>
          </p:cNvPr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hlinkClick r:id="rId13" action="ppaction://hlinksldjump"/>
          </p:cNvPr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>
            <a:hlinkClick r:id="rId13" action="ppaction://hlinksldjump"/>
          </p:cNvPr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hlinkClick r:id="rId13" action="ppaction://hlinksldjump"/>
          </p:cNvPr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Rounded Rectangle 158"/>
          <p:cNvSpPr/>
          <p:nvPr/>
        </p:nvSpPr>
        <p:spPr>
          <a:xfrm>
            <a:off x="108318" y="1239399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Task Dependency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5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80" y="0"/>
            <a:ext cx="12245580" cy="688813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 [Dependency Mode]</a:t>
            </a:r>
            <a:endParaRPr lang="en-SG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306772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4033237" y="1305655"/>
            <a:ext cx="81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15    16   17   18   19   20    21   22   23    24   25   26   27    28   29   30   31    32    33</a:t>
            </a:r>
            <a:endParaRPr lang="en-SG" dirty="0"/>
          </a:p>
        </p:txBody>
      </p: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2214831" y="431289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228470" y="3079080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432364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7" name="Straight Connector 536"/>
          <p:cNvCxnSpPr/>
          <p:nvPr/>
        </p:nvCxnSpPr>
        <p:spPr>
          <a:xfrm>
            <a:off x="445412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485820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>
            <a:off x="5664355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>
            <a:off x="5264064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1" name="Straight Connector 540"/>
          <p:cNvCxnSpPr/>
          <p:nvPr/>
        </p:nvCxnSpPr>
        <p:spPr>
          <a:xfrm>
            <a:off x="6068269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/>
          <p:nvPr/>
        </p:nvCxnSpPr>
        <p:spPr>
          <a:xfrm>
            <a:off x="6472349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3" name="Straight Connector 542"/>
          <p:cNvCxnSpPr/>
          <p:nvPr/>
        </p:nvCxnSpPr>
        <p:spPr>
          <a:xfrm>
            <a:off x="727849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/>
          <p:nvPr/>
        </p:nvCxnSpPr>
        <p:spPr>
          <a:xfrm>
            <a:off x="6878206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/>
          <p:nvPr/>
        </p:nvCxnSpPr>
        <p:spPr>
          <a:xfrm>
            <a:off x="769397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6" name="Straight Connector 545"/>
          <p:cNvCxnSpPr/>
          <p:nvPr/>
        </p:nvCxnSpPr>
        <p:spPr>
          <a:xfrm>
            <a:off x="8098055" y="530991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/>
          <p:nvPr/>
        </p:nvCxnSpPr>
        <p:spPr>
          <a:xfrm>
            <a:off x="8904203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/>
          <p:nvPr/>
        </p:nvCxnSpPr>
        <p:spPr>
          <a:xfrm>
            <a:off x="850391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>
            <a:off x="9308117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/>
          <p:nvPr/>
        </p:nvCxnSpPr>
        <p:spPr>
          <a:xfrm>
            <a:off x="9712197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/>
          <p:nvPr/>
        </p:nvCxnSpPr>
        <p:spPr>
          <a:xfrm>
            <a:off x="1051834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10118054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>
            <a:off x="1093382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4" name="Straight Connector 553"/>
          <p:cNvCxnSpPr/>
          <p:nvPr/>
        </p:nvCxnSpPr>
        <p:spPr>
          <a:xfrm>
            <a:off x="1133790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>
            <a:off x="12144050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6" name="Straight Connector 555"/>
          <p:cNvCxnSpPr/>
          <p:nvPr/>
        </p:nvCxnSpPr>
        <p:spPr>
          <a:xfrm>
            <a:off x="11743759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09465" y="5611927"/>
            <a:ext cx="144079" cy="226848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7" name="Rounded Rectangle 556"/>
          <p:cNvSpPr/>
          <p:nvPr/>
        </p:nvSpPr>
        <p:spPr>
          <a:xfrm>
            <a:off x="4124771" y="654350"/>
            <a:ext cx="272750" cy="2720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 b="1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472349" y="897014"/>
            <a:ext cx="16257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572397" y="763239"/>
            <a:ext cx="1455441" cy="2875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Visible Range in Non-Dependency Day Mode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61" name="Picture 5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35" y="654157"/>
            <a:ext cx="279324" cy="279324"/>
          </a:xfrm>
          <a:prstGeom prst="rect">
            <a:avLst/>
          </a:prstGeom>
        </p:spPr>
      </p:pic>
      <p:sp>
        <p:nvSpPr>
          <p:cNvPr id="562" name="Rounded Rectangle 561"/>
          <p:cNvSpPr/>
          <p:nvPr/>
        </p:nvSpPr>
        <p:spPr>
          <a:xfrm>
            <a:off x="4125025" y="1013557"/>
            <a:ext cx="272750" cy="2720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 b="1" dirty="0">
              <a:solidFill>
                <a:schemeClr val="tx1"/>
              </a:solidFill>
            </a:endParaRPr>
          </a:p>
        </p:txBody>
      </p:sp>
      <p:cxnSp>
        <p:nvCxnSpPr>
          <p:cNvPr id="564" name="Straight Connector 563"/>
          <p:cNvCxnSpPr/>
          <p:nvPr/>
        </p:nvCxnSpPr>
        <p:spPr>
          <a:xfrm flipH="1">
            <a:off x="4152686" y="1152754"/>
            <a:ext cx="2144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8" idx="6"/>
            <a:endCxn id="172" idx="2"/>
          </p:cNvCxnSpPr>
          <p:nvPr/>
        </p:nvCxnSpPr>
        <p:spPr>
          <a:xfrm>
            <a:off x="4334674" y="2380581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>
            <a:endCxn id="172" idx="6"/>
          </p:cNvCxnSpPr>
          <p:nvPr/>
        </p:nvCxnSpPr>
        <p:spPr>
          <a:xfrm flipH="1">
            <a:off x="4737588" y="2380579"/>
            <a:ext cx="252938" cy="1694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/>
        </p:nvSpPr>
        <p:spPr>
          <a:xfrm>
            <a:off x="4990526" y="2306081"/>
            <a:ext cx="554376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28" name="Elbow Connector 27"/>
          <p:cNvCxnSpPr>
            <a:stCxn id="231" idx="6"/>
            <a:endCxn id="172" idx="2"/>
          </p:cNvCxnSpPr>
          <p:nvPr/>
        </p:nvCxnSpPr>
        <p:spPr>
          <a:xfrm flipV="1">
            <a:off x="4334674" y="2382273"/>
            <a:ext cx="247759" cy="25313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Elbow Connector 566"/>
          <p:cNvCxnSpPr>
            <a:stCxn id="250" idx="6"/>
            <a:endCxn id="233" idx="2"/>
          </p:cNvCxnSpPr>
          <p:nvPr/>
        </p:nvCxnSpPr>
        <p:spPr>
          <a:xfrm flipV="1">
            <a:off x="4334674" y="2635407"/>
            <a:ext cx="655852" cy="251214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Elbow Connector 568"/>
          <p:cNvCxnSpPr>
            <a:stCxn id="233" idx="6"/>
          </p:cNvCxnSpPr>
          <p:nvPr/>
        </p:nvCxnSpPr>
        <p:spPr>
          <a:xfrm flipV="1">
            <a:off x="5145681" y="2380581"/>
            <a:ext cx="647980" cy="254826"/>
          </a:xfrm>
          <a:prstGeom prst="bentConnector3">
            <a:avLst>
              <a:gd name="adj1" fmla="val 31625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Flowchart: Connector 157"/>
          <p:cNvSpPr/>
          <p:nvPr/>
        </p:nvSpPr>
        <p:spPr>
          <a:xfrm>
            <a:off x="4179519" y="2306083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1" name="Flowchart: Connector 230"/>
          <p:cNvSpPr/>
          <p:nvPr/>
        </p:nvSpPr>
        <p:spPr>
          <a:xfrm>
            <a:off x="4179519" y="2560911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0" name="Flowchart: Connector 249"/>
          <p:cNvSpPr/>
          <p:nvPr/>
        </p:nvSpPr>
        <p:spPr>
          <a:xfrm>
            <a:off x="4179519" y="2812123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72" name="Flowchart: Connector 171"/>
          <p:cNvSpPr/>
          <p:nvPr/>
        </p:nvSpPr>
        <p:spPr>
          <a:xfrm>
            <a:off x="4582433" y="2307775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3" name="Flowchart: Connector 232"/>
          <p:cNvSpPr/>
          <p:nvPr/>
        </p:nvSpPr>
        <p:spPr>
          <a:xfrm>
            <a:off x="4990526" y="2560909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71" name="Straight Connector 570"/>
          <p:cNvCxnSpPr>
            <a:stCxn id="235" idx="1"/>
            <a:endCxn id="234" idx="6"/>
          </p:cNvCxnSpPr>
          <p:nvPr/>
        </p:nvCxnSpPr>
        <p:spPr>
          <a:xfrm flipH="1" flipV="1">
            <a:off x="5556701" y="2635408"/>
            <a:ext cx="236960" cy="1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4" name="Flowchart: Connector 233"/>
          <p:cNvSpPr/>
          <p:nvPr/>
        </p:nvSpPr>
        <p:spPr>
          <a:xfrm>
            <a:off x="5401546" y="2560910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72" name="Elbow Connector 571"/>
          <p:cNvCxnSpPr>
            <a:stCxn id="345" idx="6"/>
            <a:endCxn id="289" idx="2"/>
          </p:cNvCxnSpPr>
          <p:nvPr/>
        </p:nvCxnSpPr>
        <p:spPr>
          <a:xfrm flipV="1">
            <a:off x="4334674" y="3392064"/>
            <a:ext cx="247759" cy="74001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Elbow Connector 572"/>
          <p:cNvCxnSpPr>
            <a:stCxn id="326" idx="6"/>
            <a:endCxn id="289" idx="2"/>
          </p:cNvCxnSpPr>
          <p:nvPr/>
        </p:nvCxnSpPr>
        <p:spPr>
          <a:xfrm flipV="1">
            <a:off x="4334674" y="3392064"/>
            <a:ext cx="247759" cy="486152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Elbow Connector 573"/>
          <p:cNvCxnSpPr>
            <a:stCxn id="307" idx="6"/>
            <a:endCxn id="289" idx="2"/>
          </p:cNvCxnSpPr>
          <p:nvPr/>
        </p:nvCxnSpPr>
        <p:spPr>
          <a:xfrm flipV="1">
            <a:off x="4334674" y="3392064"/>
            <a:ext cx="247759" cy="23228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Elbow Connector 574"/>
          <p:cNvCxnSpPr>
            <a:stCxn id="269" idx="6"/>
            <a:endCxn id="289" idx="2"/>
          </p:cNvCxnSpPr>
          <p:nvPr/>
        </p:nvCxnSpPr>
        <p:spPr>
          <a:xfrm>
            <a:off x="4334674" y="3135956"/>
            <a:ext cx="247759" cy="25610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/>
          <p:cNvCxnSpPr>
            <a:stCxn id="289" idx="2"/>
            <a:endCxn id="288" idx="6"/>
          </p:cNvCxnSpPr>
          <p:nvPr/>
        </p:nvCxnSpPr>
        <p:spPr>
          <a:xfrm flipH="1" flipV="1">
            <a:off x="4334674" y="3390372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Flowchart: Connector 268"/>
          <p:cNvSpPr/>
          <p:nvPr/>
        </p:nvSpPr>
        <p:spPr>
          <a:xfrm>
            <a:off x="4179519" y="3061458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8" name="Flowchart: Connector 287"/>
          <p:cNvSpPr/>
          <p:nvPr/>
        </p:nvSpPr>
        <p:spPr>
          <a:xfrm>
            <a:off x="4179519" y="3315874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9" name="Flowchart: Connector 288"/>
          <p:cNvSpPr/>
          <p:nvPr/>
        </p:nvSpPr>
        <p:spPr>
          <a:xfrm>
            <a:off x="4582433" y="3317566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7" name="Flowchart: Connector 306"/>
          <p:cNvSpPr/>
          <p:nvPr/>
        </p:nvSpPr>
        <p:spPr>
          <a:xfrm>
            <a:off x="4179519" y="3549852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6" name="Flowchart: Connector 325"/>
          <p:cNvSpPr/>
          <p:nvPr/>
        </p:nvSpPr>
        <p:spPr>
          <a:xfrm>
            <a:off x="4179519" y="3803718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5" name="Flowchart: Connector 344"/>
          <p:cNvSpPr/>
          <p:nvPr/>
        </p:nvSpPr>
        <p:spPr>
          <a:xfrm>
            <a:off x="4179519" y="4057584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0" name="Rounded Rectangle 269"/>
          <p:cNvSpPr/>
          <p:nvPr/>
        </p:nvSpPr>
        <p:spPr>
          <a:xfrm>
            <a:off x="4582433" y="3063150"/>
            <a:ext cx="1771533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78" name="Straight Connector 577"/>
          <p:cNvCxnSpPr>
            <a:stCxn id="365" idx="2"/>
            <a:endCxn id="364" idx="6"/>
          </p:cNvCxnSpPr>
          <p:nvPr/>
        </p:nvCxnSpPr>
        <p:spPr>
          <a:xfrm flipH="1" flipV="1">
            <a:off x="4334674" y="4382320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>
            <a:stCxn id="403" idx="1"/>
            <a:endCxn id="402" idx="6"/>
          </p:cNvCxnSpPr>
          <p:nvPr/>
        </p:nvCxnSpPr>
        <p:spPr>
          <a:xfrm flipH="1" flipV="1">
            <a:off x="4330990" y="4891389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Rounded Rectangle 402"/>
          <p:cNvSpPr/>
          <p:nvPr/>
        </p:nvSpPr>
        <p:spPr>
          <a:xfrm>
            <a:off x="4578749" y="4818583"/>
            <a:ext cx="977952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4" name="Flowchart: Connector 363"/>
          <p:cNvSpPr/>
          <p:nvPr/>
        </p:nvSpPr>
        <p:spPr>
          <a:xfrm>
            <a:off x="4179519" y="4307822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5" name="Flowchart: Connector 364"/>
          <p:cNvSpPr/>
          <p:nvPr/>
        </p:nvSpPr>
        <p:spPr>
          <a:xfrm>
            <a:off x="4582433" y="4309514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2" name="Flowchart: Connector 401"/>
          <p:cNvSpPr/>
          <p:nvPr/>
        </p:nvSpPr>
        <p:spPr>
          <a:xfrm>
            <a:off x="4175835" y="4816891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80" name="Elbow Connector 579"/>
          <p:cNvCxnSpPr>
            <a:stCxn id="383" idx="3"/>
            <a:endCxn id="406" idx="2"/>
          </p:cNvCxnSpPr>
          <p:nvPr/>
        </p:nvCxnSpPr>
        <p:spPr>
          <a:xfrm>
            <a:off x="5148290" y="4636561"/>
            <a:ext cx="641687" cy="25482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Elbow Connector 580"/>
          <p:cNvCxnSpPr>
            <a:stCxn id="383" idx="3"/>
          </p:cNvCxnSpPr>
          <p:nvPr/>
        </p:nvCxnSpPr>
        <p:spPr>
          <a:xfrm flipV="1">
            <a:off x="5148290" y="4382320"/>
            <a:ext cx="645371" cy="25424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/>
          <p:cNvCxnSpPr>
            <a:endCxn id="383" idx="3"/>
          </p:cNvCxnSpPr>
          <p:nvPr/>
        </p:nvCxnSpPr>
        <p:spPr>
          <a:xfrm flipH="1">
            <a:off x="5148290" y="4636561"/>
            <a:ext cx="641687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8" name="Rounded Rectangle 367"/>
          <p:cNvSpPr/>
          <p:nvPr/>
        </p:nvSpPr>
        <p:spPr>
          <a:xfrm>
            <a:off x="5793661" y="4307822"/>
            <a:ext cx="962477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7" name="Rounded Rectangle 386"/>
          <p:cNvSpPr/>
          <p:nvPr/>
        </p:nvSpPr>
        <p:spPr>
          <a:xfrm>
            <a:off x="5789977" y="4562063"/>
            <a:ext cx="566598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6" name="Flowchart: Connector 405"/>
          <p:cNvSpPr/>
          <p:nvPr/>
        </p:nvSpPr>
        <p:spPr>
          <a:xfrm>
            <a:off x="5789977" y="4816891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3" name="Rounded Rectangle 382"/>
          <p:cNvSpPr/>
          <p:nvPr/>
        </p:nvSpPr>
        <p:spPr>
          <a:xfrm>
            <a:off x="4175835" y="4562063"/>
            <a:ext cx="972455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84" name="Elbow Connector 583"/>
          <p:cNvCxnSpPr>
            <a:stCxn id="235" idx="3"/>
            <a:endCxn id="201" idx="2"/>
          </p:cNvCxnSpPr>
          <p:nvPr/>
        </p:nvCxnSpPr>
        <p:spPr>
          <a:xfrm flipV="1">
            <a:off x="6759588" y="2378706"/>
            <a:ext cx="659779" cy="25670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/>
          <p:cNvCxnSpPr>
            <a:stCxn id="201" idx="2"/>
            <a:endCxn id="193" idx="3"/>
          </p:cNvCxnSpPr>
          <p:nvPr/>
        </p:nvCxnSpPr>
        <p:spPr>
          <a:xfrm flipH="1">
            <a:off x="6759588" y="2378706"/>
            <a:ext cx="659779" cy="1875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5" name="Elbow Connector 584"/>
          <p:cNvCxnSpPr>
            <a:stCxn id="193" idx="3"/>
            <a:endCxn id="276" idx="1"/>
          </p:cNvCxnSpPr>
          <p:nvPr/>
        </p:nvCxnSpPr>
        <p:spPr>
          <a:xfrm>
            <a:off x="6759588" y="2380581"/>
            <a:ext cx="247020" cy="75537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Flowchart: Connector 200"/>
          <p:cNvSpPr/>
          <p:nvPr/>
        </p:nvSpPr>
        <p:spPr>
          <a:xfrm>
            <a:off x="7419367" y="2304208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5" name="Rounded Rectangle 234"/>
          <p:cNvSpPr/>
          <p:nvPr/>
        </p:nvSpPr>
        <p:spPr>
          <a:xfrm>
            <a:off x="5793661" y="2560911"/>
            <a:ext cx="965927" cy="148995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3" name="Rounded Rectangle 192"/>
          <p:cNvSpPr/>
          <p:nvPr/>
        </p:nvSpPr>
        <p:spPr>
          <a:xfrm>
            <a:off x="5793661" y="2306083"/>
            <a:ext cx="965927" cy="148995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5" name="Flowchart: Connector 274"/>
          <p:cNvSpPr/>
          <p:nvPr/>
        </p:nvSpPr>
        <p:spPr>
          <a:xfrm>
            <a:off x="5786424" y="3315690"/>
            <a:ext cx="155155" cy="14899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6" name="Rounded Rectangle 275"/>
          <p:cNvSpPr/>
          <p:nvPr/>
        </p:nvSpPr>
        <p:spPr>
          <a:xfrm>
            <a:off x="7006608" y="3061457"/>
            <a:ext cx="970325" cy="14899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89" name="Straight Connector 588"/>
          <p:cNvCxnSpPr>
            <a:stCxn id="382" idx="2"/>
            <a:endCxn id="374" idx="3"/>
          </p:cNvCxnSpPr>
          <p:nvPr/>
        </p:nvCxnSpPr>
        <p:spPr>
          <a:xfrm flipH="1">
            <a:off x="11213918" y="4380443"/>
            <a:ext cx="25630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4" name="Rounded Rectangle 373"/>
          <p:cNvSpPr/>
          <p:nvPr/>
        </p:nvSpPr>
        <p:spPr>
          <a:xfrm>
            <a:off x="8230374" y="4305945"/>
            <a:ext cx="2983544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2" name="Flowchart: Connector 381"/>
          <p:cNvSpPr/>
          <p:nvPr/>
        </p:nvSpPr>
        <p:spPr>
          <a:xfrm>
            <a:off x="11470221" y="4305945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2" name="Rounded Rectangle 301"/>
          <p:cNvSpPr/>
          <p:nvPr/>
        </p:nvSpPr>
        <p:spPr>
          <a:xfrm>
            <a:off x="9844516" y="3313997"/>
            <a:ext cx="1780860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92" name="Elbow Connector 591"/>
          <p:cNvCxnSpPr>
            <a:stCxn id="319" idx="6"/>
            <a:endCxn id="301" idx="2"/>
          </p:cNvCxnSpPr>
          <p:nvPr/>
        </p:nvCxnSpPr>
        <p:spPr>
          <a:xfrm flipV="1">
            <a:off x="9188664" y="3390189"/>
            <a:ext cx="247759" cy="23228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Elbow Connector 594"/>
          <p:cNvCxnSpPr>
            <a:stCxn id="319" idx="6"/>
            <a:endCxn id="339" idx="2"/>
          </p:cNvCxnSpPr>
          <p:nvPr/>
        </p:nvCxnSpPr>
        <p:spPr>
          <a:xfrm>
            <a:off x="9188664" y="3622475"/>
            <a:ext cx="247759" cy="2555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>
            <a:stCxn id="320" idx="2"/>
            <a:endCxn id="319" idx="6"/>
          </p:cNvCxnSpPr>
          <p:nvPr/>
        </p:nvCxnSpPr>
        <p:spPr>
          <a:xfrm flipH="1" flipV="1">
            <a:off x="9188664" y="3622475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1" name="Flowchart: Connector 300"/>
          <p:cNvSpPr/>
          <p:nvPr/>
        </p:nvSpPr>
        <p:spPr>
          <a:xfrm>
            <a:off x="9436423" y="3315691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9" name="Flowchart: Connector 318"/>
          <p:cNvSpPr/>
          <p:nvPr/>
        </p:nvSpPr>
        <p:spPr>
          <a:xfrm>
            <a:off x="9033509" y="354797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0" name="Flowchart: Connector 319"/>
          <p:cNvSpPr/>
          <p:nvPr/>
        </p:nvSpPr>
        <p:spPr>
          <a:xfrm>
            <a:off x="9436423" y="3549669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9" name="Flowchart: Connector 338"/>
          <p:cNvSpPr/>
          <p:nvPr/>
        </p:nvSpPr>
        <p:spPr>
          <a:xfrm>
            <a:off x="9436423" y="3803535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9" name="Rounded Rectangle 278"/>
          <p:cNvSpPr/>
          <p:nvPr/>
        </p:nvSpPr>
        <p:spPr>
          <a:xfrm>
            <a:off x="8230374" y="3059581"/>
            <a:ext cx="3395002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602" name="Straight Connector 601"/>
          <p:cNvCxnSpPr>
            <a:stCxn id="209" idx="1"/>
            <a:endCxn id="205" idx="3"/>
          </p:cNvCxnSpPr>
          <p:nvPr/>
        </p:nvCxnSpPr>
        <p:spPr>
          <a:xfrm flipH="1" flipV="1">
            <a:off x="8796147" y="2378704"/>
            <a:ext cx="237362" cy="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Rounded Rectangle 204"/>
          <p:cNvSpPr/>
          <p:nvPr/>
        </p:nvSpPr>
        <p:spPr>
          <a:xfrm>
            <a:off x="8230374" y="2304206"/>
            <a:ext cx="565773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9" name="Rounded Rectangle 208"/>
          <p:cNvSpPr/>
          <p:nvPr/>
        </p:nvSpPr>
        <p:spPr>
          <a:xfrm>
            <a:off x="9033509" y="2304208"/>
            <a:ext cx="2591867" cy="14899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1" name="Rounded Rectangle 240"/>
          <p:cNvSpPr/>
          <p:nvPr/>
        </p:nvSpPr>
        <p:spPr>
          <a:xfrm>
            <a:off x="8230374" y="2559034"/>
            <a:ext cx="959124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5943524" y="5073001"/>
            <a:ext cx="5888230" cy="1524649"/>
          </a:xfrm>
          <a:prstGeom prst="wedgeRoundRectCallout">
            <a:avLst>
              <a:gd name="adj1" fmla="val 49768"/>
              <a:gd name="adj2" fmla="val -36070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Overview </a:t>
            </a:r>
            <a:r>
              <a:rPr lang="en-US" dirty="0" smtClean="0"/>
              <a:t>of </a:t>
            </a:r>
            <a:r>
              <a:rPr lang="en-US" b="1" dirty="0" smtClean="0"/>
              <a:t>task dependency</a:t>
            </a:r>
            <a:r>
              <a:rPr lang="en-US" dirty="0" smtClean="0"/>
              <a:t>. Click </a:t>
            </a:r>
            <a:r>
              <a:rPr lang="en-US" u="sng" dirty="0" smtClean="0"/>
              <a:t>here</a:t>
            </a:r>
            <a:r>
              <a:rPr lang="en-US" dirty="0" smtClean="0"/>
              <a:t> to go back.</a:t>
            </a:r>
          </a:p>
          <a:p>
            <a:r>
              <a:rPr lang="en-US" u="sng" dirty="0" smtClean="0"/>
              <a:t>[Not Added in this test]</a:t>
            </a:r>
            <a:endParaRPr lang="en-US" u="sng" dirty="0"/>
          </a:p>
          <a:p>
            <a:r>
              <a:rPr lang="en-US" dirty="0" smtClean="0"/>
              <a:t>Each node should show the brief information when hover Each node should show the detail information when clicked. Drag and drop link is possible in this mode as well.</a:t>
            </a:r>
          </a:p>
        </p:txBody>
      </p:sp>
      <p:sp>
        <p:nvSpPr>
          <p:cNvPr id="607" name="Rounded Rectangle 606"/>
          <p:cNvSpPr/>
          <p:nvPr/>
        </p:nvSpPr>
        <p:spPr>
          <a:xfrm>
            <a:off x="4117759" y="5211460"/>
            <a:ext cx="1455441" cy="1386373"/>
          </a:xfrm>
          <a:prstGeom prst="roundRect">
            <a:avLst>
              <a:gd name="adj" fmla="val 8972"/>
            </a:avLst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 smtClean="0">
                <a:ln w="0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Legends :</a:t>
            </a:r>
          </a:p>
          <a:p>
            <a:endParaRPr lang="en-US" sz="800" dirty="0">
              <a:ln w="0"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800" dirty="0" smtClean="0">
                <a:ln w="0"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Green</a:t>
            </a:r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=  Completed</a:t>
            </a:r>
          </a:p>
          <a:p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White  =  Not Started</a:t>
            </a:r>
          </a:p>
          <a:p>
            <a:r>
              <a:rPr lang="en-US" sz="800" dirty="0" smtClean="0">
                <a:ln w="0"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Yellow</a:t>
            </a:r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 In-Progress</a:t>
            </a:r>
          </a:p>
          <a:p>
            <a:r>
              <a:rPr lang="en-US" sz="800" dirty="0" smtClean="0">
                <a:ln w="0">
                  <a:noFill/>
                </a:ln>
                <a:solidFill>
                  <a:schemeClr val="bg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Grey </a:t>
            </a:r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=  Dependency</a:t>
            </a:r>
          </a:p>
          <a:p>
            <a:r>
              <a:rPr lang="en-US" sz="800" dirty="0" smtClean="0">
                <a:ln w="0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Red</a:t>
            </a:r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= Overdue</a:t>
            </a:r>
          </a:p>
          <a:p>
            <a:endParaRPr lang="en-US" sz="800" dirty="0">
              <a:ln w="0">
                <a:solidFill>
                  <a:schemeClr val="bg1">
                    <a:lumMod val="75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175" name="Rounded Rectangle 174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" name="Rectangle 11">
            <a:hlinkClick r:id="rId12" action="ppaction://hlinksldjump"/>
          </p:cNvPr>
          <p:cNvSpPr/>
          <p:nvPr/>
        </p:nvSpPr>
        <p:spPr>
          <a:xfrm>
            <a:off x="9439308" y="5198760"/>
            <a:ext cx="545777" cy="274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6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Date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0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7" name="Table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21835"/>
              </p:ext>
            </p:extLst>
          </p:nvPr>
        </p:nvGraphicFramePr>
        <p:xfrm>
          <a:off x="392760" y="1688274"/>
          <a:ext cx="3592673" cy="207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513239">
                  <a:extLst>
                    <a:ext uri="{9D8B030D-6E8A-4147-A177-3AD203B41FA5}">
                      <a16:colId xmlns:a16="http://schemas.microsoft.com/office/drawing/2014/main" val="1965786166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1417331481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3349341895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1230649647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1439800711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1717975795"/>
                    </a:ext>
                  </a:extLst>
                </a:gridCol>
                <a:gridCol w="513239">
                  <a:extLst>
                    <a:ext uri="{9D8B030D-6E8A-4147-A177-3AD203B41FA5}">
                      <a16:colId xmlns:a16="http://schemas.microsoft.com/office/drawing/2014/main" val="455923726"/>
                    </a:ext>
                  </a:extLst>
                </a:gridCol>
              </a:tblGrid>
              <a:tr h="20967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        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SEP    </a:t>
                      </a:r>
                      <a:r>
                        <a:rPr lang="en-US" sz="1100" baseline="0" dirty="0" smtClean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en-US" sz="1100" dirty="0" smtClean="0"/>
                        <a:t>                  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</a:t>
                      </a:r>
                      <a:r>
                        <a:rPr lang="en-US" sz="1100" baseline="0" dirty="0" smtClean="0"/>
                        <a:t>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2019</a:t>
                      </a:r>
                      <a:r>
                        <a:rPr lang="en-US" sz="1100" baseline="0" dirty="0" smtClean="0"/>
                        <a:t>             </a:t>
                      </a:r>
                      <a:r>
                        <a:rPr lang="en-US" sz="1100" dirty="0" smtClean="0"/>
                        <a:t>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6815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Wed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Thu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Fri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Sat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Sun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864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11056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5546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88591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8978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55559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355477"/>
                  </a:ext>
                </a:extLst>
              </a:tr>
            </a:tbl>
          </a:graphicData>
        </a:graphic>
      </p:graphicFrame>
      <p:sp>
        <p:nvSpPr>
          <p:cNvPr id="83" name="Rounded Rectangular Callout 82"/>
          <p:cNvSpPr/>
          <p:nvPr/>
        </p:nvSpPr>
        <p:spPr>
          <a:xfrm>
            <a:off x="9965573" y="1285497"/>
            <a:ext cx="2056101" cy="2999115"/>
          </a:xfrm>
          <a:prstGeom prst="wedgeRoundRectCallout">
            <a:avLst>
              <a:gd name="adj1" fmla="val 40047"/>
              <a:gd name="adj2" fmla="val -8188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Select the </a:t>
            </a:r>
            <a:r>
              <a:rPr lang="en-US" b="1" dirty="0" smtClean="0"/>
              <a:t>date to view the plan</a:t>
            </a:r>
            <a:r>
              <a:rPr lang="en-US" dirty="0" smtClean="0"/>
              <a:t> or using scroll bar to navigate or click on it to set on a calendar or “&lt;“ and “&gt;” to increment or decrement the value</a:t>
            </a:r>
          </a:p>
        </p:txBody>
      </p:sp>
      <p:sp>
        <p:nvSpPr>
          <p:cNvPr id="150" name="Rounded Rectangle 149"/>
          <p:cNvSpPr/>
          <p:nvPr/>
        </p:nvSpPr>
        <p:spPr>
          <a:xfrm>
            <a:off x="4183766" y="1333924"/>
            <a:ext cx="1733420" cy="68257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 smtClean="0">
              <a:solidFill>
                <a:schemeClr val="tx1"/>
              </a:solidFill>
            </a:endParaRPr>
          </a:p>
          <a:p>
            <a:pPr algn="ctr"/>
            <a:r>
              <a:rPr lang="en-SG" b="1" dirty="0" smtClean="0">
                <a:solidFill>
                  <a:schemeClr val="tx1"/>
                </a:solidFill>
              </a:rPr>
              <a:t>(18</a:t>
            </a:r>
            <a:r>
              <a:rPr lang="en-SG" b="1" baseline="30000" dirty="0" smtClean="0">
                <a:solidFill>
                  <a:schemeClr val="tx1"/>
                </a:solidFill>
              </a:rPr>
              <a:t>th</a:t>
            </a:r>
            <a:r>
              <a:rPr lang="en-SG" b="1" dirty="0" smtClean="0">
                <a:solidFill>
                  <a:schemeClr val="tx1"/>
                </a:solidFill>
              </a:rPr>
              <a:t> Sep 2019)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51" name="Rectangle 150">
            <a:hlinkHover r:id="rId12" action="ppaction://hlinksldjump"/>
          </p:cNvPr>
          <p:cNvSpPr/>
          <p:nvPr/>
        </p:nvSpPr>
        <p:spPr>
          <a:xfrm>
            <a:off x="-2500" y="-5639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2166719" y="652854"/>
            <a:ext cx="1800000" cy="1022133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Statistic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1256162"/>
          </a:xfrm>
          <a:prstGeom prst="wedgeRoundRectCallout">
            <a:avLst>
              <a:gd name="adj1" fmla="val 39238"/>
              <a:gd name="adj2" fmla="val -12908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Overall accomplishment</a:t>
            </a:r>
            <a:r>
              <a:rPr lang="en-US" dirty="0" smtClean="0"/>
              <a:t> of the event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hlinkHover r:id="rId12" action="ppaction://hlinksldjump"/>
          </p:cNvPr>
          <p:cNvSpPr/>
          <p:nvPr/>
        </p:nvSpPr>
        <p:spPr>
          <a:xfrm>
            <a:off x="-2500" y="2288661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4" name="Round Same Side Corner Rectangle 3"/>
          <p:cNvSpPr/>
          <p:nvPr/>
        </p:nvSpPr>
        <p:spPr>
          <a:xfrm rot="5400000">
            <a:off x="-961858" y="2716502"/>
            <a:ext cx="4971985" cy="3053272"/>
          </a:xfrm>
          <a:prstGeom prst="round2SameRect">
            <a:avLst>
              <a:gd name="adj1" fmla="val 5878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432746" y="1750393"/>
            <a:ext cx="228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Overall Accomplishment</a:t>
            </a:r>
            <a:endParaRPr lang="en-US" sz="1600" dirty="0"/>
          </a:p>
        </p:txBody>
      </p:sp>
      <p:sp>
        <p:nvSpPr>
          <p:cNvPr id="158" name="Round Same Side Corner Rectangle 157"/>
          <p:cNvSpPr/>
          <p:nvPr/>
        </p:nvSpPr>
        <p:spPr>
          <a:xfrm rot="5400000">
            <a:off x="-810282" y="2874379"/>
            <a:ext cx="4668829" cy="3053271"/>
          </a:xfrm>
          <a:prstGeom prst="round2SameRect">
            <a:avLst>
              <a:gd name="adj1" fmla="val 5878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9" name="TextBox 158"/>
          <p:cNvSpPr txBox="1"/>
          <p:nvPr/>
        </p:nvSpPr>
        <p:spPr>
          <a:xfrm>
            <a:off x="137622" y="2377410"/>
            <a:ext cx="20246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Individual</a:t>
            </a:r>
            <a:endParaRPr lang="en-US" sz="1400" dirty="0" smtClean="0"/>
          </a:p>
          <a:p>
            <a:r>
              <a:rPr lang="en-US" sz="1200" dirty="0" smtClean="0"/>
              <a:t>(Lead)        Elon Musk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200" dirty="0" smtClean="0"/>
              <a:t>(Member) Mark Zuckerberg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b="1" u="sng" dirty="0" smtClean="0"/>
              <a:t>Project</a:t>
            </a:r>
          </a:p>
          <a:p>
            <a:r>
              <a:rPr lang="en-US" sz="1200" dirty="0" smtClean="0"/>
              <a:t>Participants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Transport</a:t>
            </a:r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200" dirty="0" smtClean="0"/>
              <a:t>Programmer</a:t>
            </a:r>
          </a:p>
          <a:p>
            <a:endParaRPr lang="en-US" sz="1400" dirty="0" smtClean="0"/>
          </a:p>
        </p:txBody>
      </p:sp>
      <p:sp>
        <p:nvSpPr>
          <p:cNvPr id="170" name="Rounded Rectangle 169"/>
          <p:cNvSpPr/>
          <p:nvPr/>
        </p:nvSpPr>
        <p:spPr>
          <a:xfrm>
            <a:off x="2908029" y="2293733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892594" y="2899985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93" name="Group 192"/>
          <p:cNvGrpSpPr/>
          <p:nvPr/>
        </p:nvGrpSpPr>
        <p:grpSpPr>
          <a:xfrm>
            <a:off x="905129" y="2913423"/>
            <a:ext cx="1944775" cy="94398"/>
            <a:chOff x="4183775" y="2310398"/>
            <a:chExt cx="1665935" cy="94398"/>
          </a:xfrm>
        </p:grpSpPr>
        <p:sp>
          <p:nvSpPr>
            <p:cNvPr id="194" name="Rounded Rectangle 19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7" name="Rounded Rectangle 196"/>
            <p:cNvSpPr/>
            <p:nvPr/>
          </p:nvSpPr>
          <p:spPr>
            <a:xfrm>
              <a:off x="4183775" y="2310569"/>
              <a:ext cx="371377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04" name="Rounded Rectangle 203"/>
          <p:cNvSpPr/>
          <p:nvPr/>
        </p:nvSpPr>
        <p:spPr>
          <a:xfrm>
            <a:off x="885503" y="3730975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05" name="Group 204"/>
          <p:cNvGrpSpPr/>
          <p:nvPr/>
        </p:nvGrpSpPr>
        <p:grpSpPr>
          <a:xfrm>
            <a:off x="898038" y="3744413"/>
            <a:ext cx="1944775" cy="94398"/>
            <a:chOff x="4183775" y="2310398"/>
            <a:chExt cx="1665935" cy="94398"/>
          </a:xfrm>
        </p:grpSpPr>
        <p:sp>
          <p:nvSpPr>
            <p:cNvPr id="206" name="Rounded Rectangle 20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4186940" y="2310398"/>
              <a:ext cx="154792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4183775" y="2310569"/>
              <a:ext cx="115063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10" name="Rounded Rectangle 209"/>
          <p:cNvSpPr/>
          <p:nvPr/>
        </p:nvSpPr>
        <p:spPr>
          <a:xfrm>
            <a:off x="885503" y="4680988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21" name="Rounded Rectangle 220"/>
          <p:cNvSpPr/>
          <p:nvPr/>
        </p:nvSpPr>
        <p:spPr>
          <a:xfrm>
            <a:off x="885503" y="5225155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27" name="Rounded Rectangle 226"/>
          <p:cNvSpPr/>
          <p:nvPr/>
        </p:nvSpPr>
        <p:spPr>
          <a:xfrm>
            <a:off x="879907" y="5769322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03774" y="3034231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30</a:t>
            </a:r>
            <a:r>
              <a:rPr lang="en-US" sz="900" dirty="0" smtClean="0"/>
              <a:t>/120</a:t>
            </a:r>
            <a:endParaRPr lang="en-US" sz="900" dirty="0"/>
          </a:p>
        </p:txBody>
      </p:sp>
      <p:sp>
        <p:nvSpPr>
          <p:cNvPr id="234" name="TextBox 233"/>
          <p:cNvSpPr txBox="1"/>
          <p:nvPr/>
        </p:nvSpPr>
        <p:spPr>
          <a:xfrm>
            <a:off x="957449" y="2867912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15%</a:t>
            </a:r>
            <a:endParaRPr lang="en-US" sz="600" dirty="0"/>
          </a:p>
        </p:txBody>
      </p:sp>
      <p:sp>
        <p:nvSpPr>
          <p:cNvPr id="235" name="TextBox 234"/>
          <p:cNvSpPr txBox="1"/>
          <p:nvPr/>
        </p:nvSpPr>
        <p:spPr>
          <a:xfrm>
            <a:off x="1653175" y="2869508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50%</a:t>
            </a:r>
            <a:endParaRPr lang="en-US" sz="600" dirty="0"/>
          </a:p>
        </p:txBody>
      </p:sp>
      <p:sp>
        <p:nvSpPr>
          <p:cNvPr id="236" name="TextBox 235"/>
          <p:cNvSpPr txBox="1"/>
          <p:nvPr/>
        </p:nvSpPr>
        <p:spPr>
          <a:xfrm>
            <a:off x="2444428" y="2867912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35%</a:t>
            </a:r>
            <a:endParaRPr lang="en-US" sz="600" dirty="0"/>
          </a:p>
        </p:txBody>
      </p:sp>
      <p:sp>
        <p:nvSpPr>
          <p:cNvPr id="237" name="TextBox 236"/>
          <p:cNvSpPr txBox="1"/>
          <p:nvPr/>
        </p:nvSpPr>
        <p:spPr>
          <a:xfrm>
            <a:off x="1375730" y="3696025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7</a:t>
            </a:r>
            <a:r>
              <a:rPr lang="en-US" sz="600" dirty="0" smtClean="0"/>
              <a:t>5%</a:t>
            </a:r>
            <a:endParaRPr lang="en-US" sz="600" dirty="0"/>
          </a:p>
        </p:txBody>
      </p:sp>
      <p:sp>
        <p:nvSpPr>
          <p:cNvPr id="238" name="TextBox 237"/>
          <p:cNvSpPr txBox="1"/>
          <p:nvPr/>
        </p:nvSpPr>
        <p:spPr>
          <a:xfrm>
            <a:off x="2307029" y="3697621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</a:t>
            </a:r>
            <a:r>
              <a:rPr lang="en-US" sz="600" dirty="0" smtClean="0"/>
              <a:t>0%</a:t>
            </a:r>
            <a:endParaRPr lang="en-US" sz="600" dirty="0"/>
          </a:p>
        </p:txBody>
      </p:sp>
      <p:grpSp>
        <p:nvGrpSpPr>
          <p:cNvPr id="240" name="Group 239"/>
          <p:cNvGrpSpPr/>
          <p:nvPr/>
        </p:nvGrpSpPr>
        <p:grpSpPr>
          <a:xfrm>
            <a:off x="900094" y="4695103"/>
            <a:ext cx="1934793" cy="94398"/>
            <a:chOff x="4183776" y="2310398"/>
            <a:chExt cx="1665934" cy="94398"/>
          </a:xfrm>
        </p:grpSpPr>
        <p:sp>
          <p:nvSpPr>
            <p:cNvPr id="241" name="Rounded Rectangle 24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896606" y="5239793"/>
            <a:ext cx="1945345" cy="94398"/>
            <a:chOff x="4183776" y="2310398"/>
            <a:chExt cx="1665934" cy="94398"/>
          </a:xfrm>
        </p:grpSpPr>
        <p:sp>
          <p:nvSpPr>
            <p:cNvPr id="246" name="Rounded Rectangle 24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90666" y="5782293"/>
            <a:ext cx="1945977" cy="94398"/>
            <a:chOff x="4183776" y="2310398"/>
            <a:chExt cx="1665934" cy="94398"/>
          </a:xfrm>
        </p:grpSpPr>
        <p:sp>
          <p:nvSpPr>
            <p:cNvPr id="251" name="Rounded Rectangle 2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ounded Rectangle 2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3" name="Rounded Rectangle 252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4" name="Rounded Rectangle 253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138205" y="3079269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57" name="TextBox 256"/>
          <p:cNvSpPr txBox="1"/>
          <p:nvPr/>
        </p:nvSpPr>
        <p:spPr>
          <a:xfrm>
            <a:off x="133894" y="2864365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58" name="TextBox 257"/>
          <p:cNvSpPr txBox="1"/>
          <p:nvPr/>
        </p:nvSpPr>
        <p:spPr>
          <a:xfrm>
            <a:off x="809019" y="3881755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50</a:t>
            </a:r>
            <a:r>
              <a:rPr lang="en-US" sz="900" dirty="0" smtClean="0"/>
              <a:t>/80</a:t>
            </a:r>
            <a:endParaRPr lang="en-US" sz="900" dirty="0"/>
          </a:p>
        </p:txBody>
      </p:sp>
      <p:sp>
        <p:nvSpPr>
          <p:cNvPr id="259" name="TextBox 258"/>
          <p:cNvSpPr txBox="1"/>
          <p:nvPr/>
        </p:nvSpPr>
        <p:spPr>
          <a:xfrm>
            <a:off x="133661" y="3909154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60" name="TextBox 259"/>
          <p:cNvSpPr txBox="1"/>
          <p:nvPr/>
        </p:nvSpPr>
        <p:spPr>
          <a:xfrm>
            <a:off x="129350" y="3694250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61" name="TextBox 260"/>
          <p:cNvSpPr txBox="1"/>
          <p:nvPr/>
        </p:nvSpPr>
        <p:spPr>
          <a:xfrm>
            <a:off x="1216396" y="6461492"/>
            <a:ext cx="171553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Click here for more details!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1183062" y="4645763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</a:t>
            </a:r>
            <a:r>
              <a:rPr lang="en-US" sz="600" dirty="0"/>
              <a:t>3</a:t>
            </a:r>
            <a:r>
              <a:rPr lang="en-US" sz="600" dirty="0" smtClean="0"/>
              <a:t>%</a:t>
            </a:r>
            <a:endParaRPr lang="en-US" sz="600" dirty="0"/>
          </a:p>
        </p:txBody>
      </p:sp>
      <p:sp>
        <p:nvSpPr>
          <p:cNvPr id="268" name="TextBox 267"/>
          <p:cNvSpPr txBox="1"/>
          <p:nvPr/>
        </p:nvSpPr>
        <p:spPr>
          <a:xfrm>
            <a:off x="2429731" y="4647359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30%</a:t>
            </a:r>
            <a:endParaRPr lang="en-US" sz="600" dirty="0"/>
          </a:p>
        </p:txBody>
      </p:sp>
      <p:sp>
        <p:nvSpPr>
          <p:cNvPr id="269" name="TextBox 268"/>
          <p:cNvSpPr txBox="1"/>
          <p:nvPr/>
        </p:nvSpPr>
        <p:spPr>
          <a:xfrm>
            <a:off x="821744" y="4831493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43</a:t>
            </a:r>
            <a:r>
              <a:rPr lang="en-US" sz="900" dirty="0" smtClean="0"/>
              <a:t>/100</a:t>
            </a:r>
            <a:endParaRPr lang="en-US" sz="900" dirty="0"/>
          </a:p>
        </p:txBody>
      </p:sp>
      <p:sp>
        <p:nvSpPr>
          <p:cNvPr id="270" name="TextBox 269"/>
          <p:cNvSpPr txBox="1"/>
          <p:nvPr/>
        </p:nvSpPr>
        <p:spPr>
          <a:xfrm>
            <a:off x="146386" y="4858892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71" name="TextBox 270"/>
          <p:cNvSpPr txBox="1"/>
          <p:nvPr/>
        </p:nvSpPr>
        <p:spPr>
          <a:xfrm>
            <a:off x="142075" y="4643988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72" name="TextBox 271"/>
          <p:cNvSpPr txBox="1"/>
          <p:nvPr/>
        </p:nvSpPr>
        <p:spPr>
          <a:xfrm>
            <a:off x="1922716" y="4648897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27%</a:t>
            </a:r>
            <a:endParaRPr lang="en-US" sz="600" dirty="0"/>
          </a:p>
        </p:txBody>
      </p:sp>
      <p:sp>
        <p:nvSpPr>
          <p:cNvPr id="273" name="TextBox 272"/>
          <p:cNvSpPr txBox="1"/>
          <p:nvPr/>
        </p:nvSpPr>
        <p:spPr>
          <a:xfrm>
            <a:off x="972286" y="5189469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27.5%</a:t>
            </a:r>
            <a:endParaRPr lang="en-US" sz="600" dirty="0"/>
          </a:p>
        </p:txBody>
      </p:sp>
      <p:sp>
        <p:nvSpPr>
          <p:cNvPr id="274" name="TextBox 273"/>
          <p:cNvSpPr txBox="1"/>
          <p:nvPr/>
        </p:nvSpPr>
        <p:spPr>
          <a:xfrm>
            <a:off x="2364876" y="5191065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4</a:t>
            </a:r>
            <a:r>
              <a:rPr lang="en-US" sz="600" dirty="0" smtClean="0"/>
              <a:t>0%</a:t>
            </a:r>
            <a:endParaRPr lang="en-US" sz="600" dirty="0"/>
          </a:p>
        </p:txBody>
      </p:sp>
      <p:sp>
        <p:nvSpPr>
          <p:cNvPr id="275" name="TextBox 274"/>
          <p:cNvSpPr txBox="1"/>
          <p:nvPr/>
        </p:nvSpPr>
        <p:spPr>
          <a:xfrm>
            <a:off x="816572" y="5375199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15</a:t>
            </a:r>
            <a:r>
              <a:rPr lang="en-US" sz="900" dirty="0" smtClean="0"/>
              <a:t>/50</a:t>
            </a:r>
            <a:endParaRPr lang="en-US" sz="900" dirty="0"/>
          </a:p>
        </p:txBody>
      </p:sp>
      <p:sp>
        <p:nvSpPr>
          <p:cNvPr id="276" name="TextBox 275"/>
          <p:cNvSpPr txBox="1"/>
          <p:nvPr/>
        </p:nvSpPr>
        <p:spPr>
          <a:xfrm>
            <a:off x="141214" y="5402598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77" name="TextBox 276"/>
          <p:cNvSpPr txBox="1"/>
          <p:nvPr/>
        </p:nvSpPr>
        <p:spPr>
          <a:xfrm>
            <a:off x="136903" y="5187694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78" name="TextBox 277"/>
          <p:cNvSpPr txBox="1"/>
          <p:nvPr/>
        </p:nvSpPr>
        <p:spPr>
          <a:xfrm>
            <a:off x="1942960" y="5192603"/>
            <a:ext cx="2776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</a:t>
            </a:r>
            <a:r>
              <a:rPr lang="en-US" sz="600" dirty="0" smtClean="0"/>
              <a:t>%</a:t>
            </a:r>
            <a:endParaRPr lang="en-US" sz="600" dirty="0"/>
          </a:p>
        </p:txBody>
      </p:sp>
      <p:sp>
        <p:nvSpPr>
          <p:cNvPr id="279" name="TextBox 278"/>
          <p:cNvSpPr txBox="1"/>
          <p:nvPr/>
        </p:nvSpPr>
        <p:spPr>
          <a:xfrm>
            <a:off x="1485635" y="5192603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27.5%</a:t>
            </a:r>
            <a:endParaRPr lang="en-US" sz="600" dirty="0"/>
          </a:p>
        </p:txBody>
      </p:sp>
      <p:sp>
        <p:nvSpPr>
          <p:cNvPr id="280" name="TextBox 279"/>
          <p:cNvSpPr txBox="1"/>
          <p:nvPr/>
        </p:nvSpPr>
        <p:spPr>
          <a:xfrm>
            <a:off x="1320118" y="5733175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60%</a:t>
            </a:r>
            <a:endParaRPr lang="en-US" sz="600" dirty="0"/>
          </a:p>
        </p:txBody>
      </p:sp>
      <p:sp>
        <p:nvSpPr>
          <p:cNvPr id="281" name="TextBox 280"/>
          <p:cNvSpPr txBox="1"/>
          <p:nvPr/>
        </p:nvSpPr>
        <p:spPr>
          <a:xfrm>
            <a:off x="2450685" y="5733933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</a:t>
            </a:r>
            <a:r>
              <a:rPr lang="en-US" sz="600" dirty="0"/>
              <a:t>5</a:t>
            </a:r>
            <a:r>
              <a:rPr lang="en-US" sz="600" dirty="0" smtClean="0"/>
              <a:t>%</a:t>
            </a:r>
            <a:endParaRPr lang="en-US" sz="600" dirty="0"/>
          </a:p>
        </p:txBody>
      </p:sp>
      <p:sp>
        <p:nvSpPr>
          <p:cNvPr id="282" name="TextBox 281"/>
          <p:cNvSpPr txBox="1"/>
          <p:nvPr/>
        </p:nvSpPr>
        <p:spPr>
          <a:xfrm>
            <a:off x="817164" y="5918067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30</a:t>
            </a:r>
            <a:r>
              <a:rPr lang="en-US" sz="900" dirty="0" smtClean="0"/>
              <a:t>/50</a:t>
            </a:r>
            <a:endParaRPr lang="en-US" sz="900" dirty="0"/>
          </a:p>
        </p:txBody>
      </p:sp>
      <p:sp>
        <p:nvSpPr>
          <p:cNvPr id="283" name="TextBox 282"/>
          <p:cNvSpPr txBox="1"/>
          <p:nvPr/>
        </p:nvSpPr>
        <p:spPr>
          <a:xfrm>
            <a:off x="141806" y="5945466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84" name="TextBox 283"/>
          <p:cNvSpPr txBox="1"/>
          <p:nvPr/>
        </p:nvSpPr>
        <p:spPr>
          <a:xfrm>
            <a:off x="137495" y="5730562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85" name="TextBox 284"/>
          <p:cNvSpPr txBox="1"/>
          <p:nvPr/>
        </p:nvSpPr>
        <p:spPr>
          <a:xfrm>
            <a:off x="2068731" y="5735471"/>
            <a:ext cx="2776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</a:t>
            </a:r>
            <a:r>
              <a:rPr lang="en-US" sz="600" dirty="0" smtClean="0"/>
              <a:t>%</a:t>
            </a:r>
            <a:endParaRPr lang="en-US" sz="600" dirty="0"/>
          </a:p>
        </p:txBody>
      </p:sp>
      <p:sp>
        <p:nvSpPr>
          <p:cNvPr id="185" name="Rounded Rectangle 184"/>
          <p:cNvSpPr/>
          <p:nvPr/>
        </p:nvSpPr>
        <p:spPr>
          <a:xfrm>
            <a:off x="-29248" y="1766457"/>
            <a:ext cx="3082515" cy="497198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Overdue task list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1256162"/>
          </a:xfrm>
          <a:prstGeom prst="wedgeRoundRectCallout">
            <a:avLst>
              <a:gd name="adj1" fmla="val 39238"/>
              <a:gd name="adj2" fmla="val -12908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All </a:t>
            </a:r>
            <a:r>
              <a:rPr lang="en-US" b="1" dirty="0" smtClean="0"/>
              <a:t>overdue tasks </a:t>
            </a:r>
            <a:r>
              <a:rPr lang="en-US" dirty="0" smtClean="0"/>
              <a:t>in the task-list.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hlinkHover r:id="rId12" action="ppaction://hlinksldjump"/>
          </p:cNvPr>
          <p:cNvSpPr/>
          <p:nvPr/>
        </p:nvSpPr>
        <p:spPr>
          <a:xfrm>
            <a:off x="-2500" y="-5639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0" name="Rounded Rectangle 149"/>
          <p:cNvSpPr/>
          <p:nvPr/>
        </p:nvSpPr>
        <p:spPr>
          <a:xfrm>
            <a:off x="219517" y="1766457"/>
            <a:ext cx="1800000" cy="497198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7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Project task list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Notification Icon Clicked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1256162"/>
          </a:xfrm>
          <a:prstGeom prst="wedgeRoundRectCallout">
            <a:avLst>
              <a:gd name="adj1" fmla="val 39238"/>
              <a:gd name="adj2" fmla="val -12908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All </a:t>
            </a:r>
            <a:r>
              <a:rPr lang="en-US" b="1" dirty="0" smtClean="0"/>
              <a:t>projects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project-list.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hlinkHover r:id="rId12" action="ppaction://hlinksldjump"/>
          </p:cNvPr>
          <p:cNvSpPr/>
          <p:nvPr/>
        </p:nvSpPr>
        <p:spPr>
          <a:xfrm>
            <a:off x="-2500" y="-1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7" name="Rounded Rectangle 156"/>
          <p:cNvSpPr/>
          <p:nvPr/>
        </p:nvSpPr>
        <p:spPr>
          <a:xfrm>
            <a:off x="2168372" y="1761832"/>
            <a:ext cx="1800000" cy="4965591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D/W/M View Modes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7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1256162"/>
          </a:xfrm>
          <a:prstGeom prst="wedgeRoundRectCallout">
            <a:avLst>
              <a:gd name="adj1" fmla="val 39238"/>
              <a:gd name="adj2" fmla="val -12908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Switches between </a:t>
            </a:r>
            <a:r>
              <a:rPr lang="en-US" b="1" dirty="0" smtClean="0"/>
              <a:t>day/week/month view mode</a:t>
            </a:r>
            <a:r>
              <a:rPr lang="en-US" dirty="0" smtClean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hlinkHover r:id="rId12" action="ppaction://hlinksldjump"/>
          </p:cNvPr>
          <p:cNvSpPr/>
          <p:nvPr/>
        </p:nvSpPr>
        <p:spPr>
          <a:xfrm>
            <a:off x="-2500" y="-1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181768" y="648883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6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40089" y="1766457"/>
            <a:ext cx="7797000" cy="4857797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7"/>
            <a:ext cx="2056101" cy="1511105"/>
          </a:xfrm>
          <a:prstGeom prst="wedgeRoundRectCallout">
            <a:avLst>
              <a:gd name="adj1" fmla="val 39609"/>
              <a:gd name="adj2" fmla="val -11547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The </a:t>
            </a:r>
            <a:r>
              <a:rPr lang="en-US" b="1" dirty="0" smtClean="0"/>
              <a:t>tasks</a:t>
            </a:r>
            <a:r>
              <a:rPr lang="en-US" dirty="0" smtClean="0"/>
              <a:t> created</a:t>
            </a:r>
          </a:p>
          <a:p>
            <a:r>
              <a:rPr lang="en-US" dirty="0" smtClean="0"/>
              <a:t>and is possible to create task dependency in day view mode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0397502" y="4860634"/>
            <a:ext cx="1455441" cy="1386373"/>
          </a:xfrm>
          <a:prstGeom prst="roundRect">
            <a:avLst>
              <a:gd name="adj" fmla="val 8972"/>
            </a:avLst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 smtClean="0">
                <a:ln w="0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Legends :</a:t>
            </a:r>
          </a:p>
          <a:p>
            <a:endParaRPr lang="en-US" sz="800" dirty="0">
              <a:ln w="0">
                <a:solidFill>
                  <a:schemeClr val="bg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800" dirty="0" smtClean="0">
                <a:ln w="0">
                  <a:noFill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Green</a:t>
            </a:r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=  Completed</a:t>
            </a:r>
          </a:p>
          <a:p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White  =  Not Started</a:t>
            </a:r>
          </a:p>
          <a:p>
            <a:r>
              <a:rPr lang="en-US" sz="800" dirty="0" smtClean="0">
                <a:ln w="0">
                  <a:noFill/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Yellow</a:t>
            </a:r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=  In-Progress</a:t>
            </a:r>
          </a:p>
          <a:p>
            <a:r>
              <a:rPr lang="en-US" sz="800" dirty="0" smtClean="0">
                <a:ln w="0">
                  <a:noFill/>
                </a:ln>
                <a:solidFill>
                  <a:schemeClr val="bg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Grey </a:t>
            </a:r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=  Dependency</a:t>
            </a:r>
          </a:p>
          <a:p>
            <a:r>
              <a:rPr lang="en-US" sz="800" dirty="0" smtClean="0">
                <a:ln w="0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Red</a:t>
            </a:r>
            <a:r>
              <a:rPr lang="en-US" sz="800" dirty="0" smtClean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= Overdue</a:t>
            </a:r>
          </a:p>
          <a:p>
            <a:endParaRPr lang="en-US" sz="800" dirty="0">
              <a:ln w="0">
                <a:solidFill>
                  <a:schemeClr val="bg1">
                    <a:lumMod val="75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hlinkHover r:id="rId12" action="ppaction://hlinksldjump"/>
          </p:cNvPr>
          <p:cNvSpPr/>
          <p:nvPr/>
        </p:nvSpPr>
        <p:spPr>
          <a:xfrm>
            <a:off x="-2500" y="-666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/>
          <a:srcRect l="33777" t="25390" r="1666" b="2973"/>
          <a:stretch/>
        </p:blipFill>
        <p:spPr>
          <a:xfrm>
            <a:off x="4114800" y="1739901"/>
            <a:ext cx="787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4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Edit Event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1256162"/>
          </a:xfrm>
          <a:prstGeom prst="wedgeRoundRectCallout">
            <a:avLst>
              <a:gd name="adj1" fmla="val 39238"/>
              <a:gd name="adj2" fmla="val -12908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Edit the Event </a:t>
            </a:r>
            <a:r>
              <a:rPr lang="en-US" dirty="0" smtClean="0"/>
              <a:t>in this case “Garden By The Bay”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hlinkHover r:id="rId11" action="ppaction://hlinksldjump"/>
          </p:cNvPr>
          <p:cNvSpPr/>
          <p:nvPr/>
        </p:nvSpPr>
        <p:spPr>
          <a:xfrm>
            <a:off x="-2500" y="0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151" name="Rounded Rectangle 150"/>
          <p:cNvSpPr/>
          <p:nvPr/>
        </p:nvSpPr>
        <p:spPr>
          <a:xfrm>
            <a:off x="10519579" y="655309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2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Undo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ular Callout 82"/>
          <p:cNvSpPr/>
          <p:nvPr/>
        </p:nvSpPr>
        <p:spPr>
          <a:xfrm>
            <a:off x="10081834" y="2001767"/>
            <a:ext cx="2056101" cy="1256162"/>
          </a:xfrm>
          <a:prstGeom prst="wedgeRoundRectCallout">
            <a:avLst>
              <a:gd name="adj1" fmla="val 34791"/>
              <a:gd name="adj2" fmla="val -18368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Undo</a:t>
            </a:r>
            <a:r>
              <a:rPr lang="en-US" dirty="0" smtClean="0"/>
              <a:t> previous action.</a:t>
            </a:r>
          </a:p>
        </p:txBody>
      </p:sp>
      <p:sp>
        <p:nvSpPr>
          <p:cNvPr id="150" name="Rectangle 149">
            <a:hlinkHover r:id="rId11" action="ppaction://hlinksldjump"/>
          </p:cNvPr>
          <p:cNvSpPr/>
          <p:nvPr/>
        </p:nvSpPr>
        <p:spPr>
          <a:xfrm>
            <a:off x="-2500" y="-1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51" name="Rounded Rectangle 150"/>
          <p:cNvSpPr/>
          <p:nvPr/>
        </p:nvSpPr>
        <p:spPr>
          <a:xfrm>
            <a:off x="11062606" y="662352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57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Trash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73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>
            <a:hlinkHover r:id="rId6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>
              <a:hlinkHover r:id="rId8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hlinkHover r:id="rId8" action="ppaction://hlinksldjump"/>
            </p:cNvPr>
            <p:cNvPicPr>
              <a:picLocks noChangeAspect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>
            <a:hlinkClick r:id="" action="ppaction://hlinkshowjump?jump=nextslide"/>
            <a:hlinkHover r:id="rId10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hlinkHover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28" name="Rectangle 27">
            <a:hlinkHover r:id="rId13" action="ppaction://hlinksldjump"/>
          </p:cNvPr>
          <p:cNvSpPr/>
          <p:nvPr/>
        </p:nvSpPr>
        <p:spPr>
          <a:xfrm>
            <a:off x="-4998" y="15824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8649432" y="921592"/>
            <a:ext cx="2056101" cy="1256162"/>
          </a:xfrm>
          <a:prstGeom prst="wedgeRoundRectCallout">
            <a:avLst>
              <a:gd name="adj1" fmla="val 101095"/>
              <a:gd name="adj2" fmla="val -96659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Delete</a:t>
            </a:r>
            <a:r>
              <a:rPr lang="en-US" dirty="0" smtClean="0"/>
              <a:t> task/project via drag and drop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hlinkHover r:id="rId11" action="ppaction://hlinksldjump"/>
          </p:cNvPr>
          <p:cNvSpPr/>
          <p:nvPr/>
        </p:nvSpPr>
        <p:spPr>
          <a:xfrm>
            <a:off x="-2500" y="0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50" name="Rounded Rectangle 149"/>
          <p:cNvSpPr/>
          <p:nvPr/>
        </p:nvSpPr>
        <p:spPr>
          <a:xfrm>
            <a:off x="11612001" y="664604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4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User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0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7" name="Picture 2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sp>
        <p:nvSpPr>
          <p:cNvPr id="218" name="Rounded Rectangle 217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grpSp>
        <p:nvGrpSpPr>
          <p:cNvPr id="220" name="Group 219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221" name="Rounded Rectangle 220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223" name="Round Same Side Corner Rectangle 222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ounded Rectangle 22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" name="Picture 2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236" name="Rounded Rectangle 235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41" name="Flowchart: Connector 240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24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43" name="Flowchart: Process 242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Flowchart: Process 243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Flowchart: Process 244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lowchart: Process 245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Flowchart: Process 246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8" name="Group 247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249" name="Group 248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251" name="Flowchart: Connector 250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253" name="TextBox 252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250" name="TextBox 249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254" name="Picture 2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255" name="Group 254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256" name="Snip Single Corner Rectangle 255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0" name="Flowchart: Connector 259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1" name="Straight Connector 260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3" name="Rounded Rectangular Callout 82"/>
          <p:cNvSpPr/>
          <p:nvPr/>
        </p:nvSpPr>
        <p:spPr>
          <a:xfrm>
            <a:off x="7040653" y="810014"/>
            <a:ext cx="2056101" cy="769647"/>
          </a:xfrm>
          <a:prstGeom prst="wedgeRoundRectCallout">
            <a:avLst>
              <a:gd name="adj1" fmla="val 126970"/>
              <a:gd name="adj2" fmla="val -6754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User and other functions available</a:t>
            </a:r>
          </a:p>
        </p:txBody>
      </p:sp>
      <p:sp>
        <p:nvSpPr>
          <p:cNvPr id="170" name="Rectangle 169">
            <a:hlinkHover r:id="rId17" action="ppaction://hlinksldjump"/>
          </p:cNvPr>
          <p:cNvSpPr/>
          <p:nvPr/>
        </p:nvSpPr>
        <p:spPr>
          <a:xfrm>
            <a:off x="-2500" y="-1300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226" name="Flowchart: Connector 22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3" name="Rounded Rectangle 262"/>
          <p:cNvSpPr/>
          <p:nvPr/>
        </p:nvSpPr>
        <p:spPr>
          <a:xfrm>
            <a:off x="11595955" y="16291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Information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0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1537070"/>
          </a:xfrm>
          <a:prstGeom prst="wedgeRoundRectCallout">
            <a:avLst>
              <a:gd name="adj1" fmla="val 39238"/>
              <a:gd name="adj2" fmla="val -11340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Useful information </a:t>
            </a:r>
            <a:r>
              <a:rPr lang="en-US" dirty="0" smtClean="0"/>
              <a:t>for users as a guidelines/help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hlinkHover r:id="rId11" action="ppaction://hlinksldjump"/>
          </p:cNvPr>
          <p:cNvSpPr/>
          <p:nvPr/>
        </p:nvSpPr>
        <p:spPr>
          <a:xfrm>
            <a:off x="-2500" y="0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50" name="Rounded Rectangle 149"/>
          <p:cNvSpPr/>
          <p:nvPr/>
        </p:nvSpPr>
        <p:spPr>
          <a:xfrm>
            <a:off x="11050166" y="14703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55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Notification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1537070"/>
          </a:xfrm>
          <a:prstGeom prst="wedgeRoundRectCallout">
            <a:avLst>
              <a:gd name="adj1" fmla="val 38025"/>
              <a:gd name="adj2" fmla="val -114483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On/Off Notification </a:t>
            </a:r>
            <a:r>
              <a:rPr lang="en-US" dirty="0" smtClean="0"/>
              <a:t>function to update the major changes made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hlinkHover r:id="rId11" action="ppaction://hlinksldjump"/>
          </p:cNvPr>
          <p:cNvSpPr/>
          <p:nvPr/>
        </p:nvSpPr>
        <p:spPr>
          <a:xfrm>
            <a:off x="-2500" y="0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50" name="Rounded Rectangle 149"/>
          <p:cNvSpPr/>
          <p:nvPr/>
        </p:nvSpPr>
        <p:spPr>
          <a:xfrm>
            <a:off x="10518618" y="16291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6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4</a:t>
            </a:r>
            <a:r>
              <a:rPr lang="en-US" dirty="0" smtClean="0"/>
              <a:t> Functions to 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7"/>
            <a:ext cx="2056101" cy="2339933"/>
          </a:xfrm>
          <a:prstGeom prst="wedgeRoundRectCallout">
            <a:avLst>
              <a:gd name="adj1" fmla="val 39819"/>
              <a:gd name="adj2" fmla="val -9151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Now I will demo </a:t>
            </a:r>
            <a:r>
              <a:rPr lang="en-US" b="1" dirty="0" smtClean="0"/>
              <a:t>4 useful functions</a:t>
            </a:r>
            <a:r>
              <a:rPr lang="en-US" dirty="0" smtClean="0"/>
              <a:t> before our last section </a:t>
            </a:r>
            <a:r>
              <a:rPr lang="en-US" i="1" u="sng" dirty="0" smtClean="0"/>
              <a:t>interactive mode</a:t>
            </a:r>
          </a:p>
          <a:p>
            <a:endParaRPr lang="en-US" i="1" u="sng" dirty="0"/>
          </a:p>
          <a:p>
            <a:r>
              <a:rPr lang="en-US" dirty="0"/>
              <a:t>Click </a:t>
            </a:r>
            <a:r>
              <a:rPr lang="en-US" i="1" u="sng" dirty="0"/>
              <a:t>here</a:t>
            </a:r>
            <a:r>
              <a:rPr lang="en-US" i="1" dirty="0"/>
              <a:t> </a:t>
            </a:r>
            <a:r>
              <a:rPr lang="en-US" dirty="0"/>
              <a:t>to continue</a:t>
            </a:r>
          </a:p>
          <a:p>
            <a:endParaRPr lang="en-US" i="1" u="sng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2" action="ppaction://hlinksldjump"/>
          </p:cNvPr>
          <p:cNvSpPr/>
          <p:nvPr/>
        </p:nvSpPr>
        <p:spPr>
          <a:xfrm>
            <a:off x="10625137" y="3038329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Drag and Drop Overdue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Help Icon Hover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9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7"/>
            <a:ext cx="2056101" cy="2495763"/>
          </a:xfrm>
          <a:prstGeom prst="wedgeRoundRectCallout">
            <a:avLst>
              <a:gd name="adj1" fmla="val 38833"/>
              <a:gd name="adj2" fmla="val -8914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[1.1] </a:t>
            </a:r>
          </a:p>
          <a:p>
            <a:r>
              <a:rPr lang="en-US" dirty="0" smtClean="0"/>
              <a:t>Drag and drop overdue task to re-schedule the task.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39" y="2924827"/>
            <a:ext cx="114089" cy="185009"/>
          </a:xfrm>
          <a:prstGeom prst="rect">
            <a:avLst/>
          </a:prstGeom>
        </p:spPr>
      </p:pic>
      <p:sp>
        <p:nvSpPr>
          <p:cNvPr id="150" name="Rectangle 149">
            <a:hlinkClick r:id="rId13" action="ppaction://hlinksldjump"/>
          </p:cNvPr>
          <p:cNvSpPr/>
          <p:nvPr/>
        </p:nvSpPr>
        <p:spPr>
          <a:xfrm>
            <a:off x="10625137" y="3038329"/>
            <a:ext cx="452203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4606072" y="790061"/>
            <a:ext cx="5876790" cy="1308137"/>
          </a:xfrm>
          <a:prstGeom prst="wedgeRoundRectCallout">
            <a:avLst>
              <a:gd name="adj1" fmla="val 71897"/>
              <a:gd name="adj2" fmla="val -8739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[1.2] </a:t>
            </a:r>
          </a:p>
          <a:p>
            <a:r>
              <a:rPr lang="en-US" dirty="0" smtClean="0"/>
              <a:t>During Dragging, all possible drop slot will be shown.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1710699" y="3414929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710699" y="3404909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grpSp>
        <p:nvGrpSpPr>
          <p:cNvPr id="152" name="Group 151"/>
          <p:cNvGrpSpPr/>
          <p:nvPr/>
        </p:nvGrpSpPr>
        <p:grpSpPr>
          <a:xfrm>
            <a:off x="1717167" y="3415199"/>
            <a:ext cx="1592474" cy="94062"/>
            <a:chOff x="267051" y="2302242"/>
            <a:chExt cx="1592474" cy="94062"/>
          </a:xfrm>
        </p:grpSpPr>
        <p:sp>
          <p:nvSpPr>
            <p:cNvPr id="153" name="Rounded Rectangle 152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Rounded Rectangle 154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4169865" y="4912980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6137901" y="2301972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6137901" y="3172308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6131887" y="4912980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6137901" y="5755416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8082271" y="3172308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8076257" y="4912980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82271" y="5755416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0044541" y="2301972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10044541" y="3172308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7" name="Rounded Rectangle 186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10044541" y="5755416"/>
            <a:ext cx="1679532" cy="720628"/>
          </a:xfrm>
          <a:prstGeom prst="roundRect">
            <a:avLst>
              <a:gd name="adj" fmla="val 12192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321" y="4014958"/>
            <a:ext cx="326167" cy="237213"/>
          </a:xfrm>
          <a:prstGeom prst="rect">
            <a:avLst/>
          </a:prstGeom>
        </p:spPr>
      </p:pic>
      <p:sp>
        <p:nvSpPr>
          <p:cNvPr id="189" name="Rectangle 188">
            <a:hlinkClick r:id="rId13" action="ppaction://hlinksldjump"/>
          </p:cNvPr>
          <p:cNvSpPr/>
          <p:nvPr/>
        </p:nvSpPr>
        <p:spPr>
          <a:xfrm>
            <a:off x="5210307" y="1697244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7"/>
            <a:ext cx="2056101" cy="1680325"/>
          </a:xfrm>
          <a:prstGeom prst="wedgeRoundRectCallout">
            <a:avLst>
              <a:gd name="adj1" fmla="val 37906"/>
              <a:gd name="adj2" fmla="val -10765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[1.3] </a:t>
            </a:r>
          </a:p>
          <a:p>
            <a:r>
              <a:rPr lang="en-US" dirty="0" smtClean="0"/>
              <a:t>After drop.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74" y="4677252"/>
            <a:ext cx="114089" cy="185009"/>
          </a:xfrm>
          <a:prstGeom prst="rect">
            <a:avLst/>
          </a:prstGeom>
        </p:spPr>
      </p:pic>
      <p:sp>
        <p:nvSpPr>
          <p:cNvPr id="171" name="Rectangle 170">
            <a:hlinkClick r:id="rId13" action="ppaction://hlinksldjump"/>
          </p:cNvPr>
          <p:cNvSpPr/>
          <p:nvPr/>
        </p:nvSpPr>
        <p:spPr>
          <a:xfrm>
            <a:off x="10562526" y="2223292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A Task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6"/>
            <a:ext cx="2056101" cy="2421979"/>
          </a:xfrm>
          <a:prstGeom prst="wedgeRoundRectCallout">
            <a:avLst>
              <a:gd name="adj1" fmla="val 39523"/>
              <a:gd name="adj2" fmla="val -8964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[2.1] </a:t>
            </a:r>
          </a:p>
          <a:p>
            <a:r>
              <a:rPr lang="en-US" dirty="0" smtClean="0"/>
              <a:t>Next. </a:t>
            </a:r>
            <a:r>
              <a:rPr lang="en-US" b="1" dirty="0" smtClean="0"/>
              <a:t>Creating a new task</a:t>
            </a:r>
            <a:r>
              <a:rPr lang="en-US" dirty="0" smtClean="0"/>
              <a:t>. By clicking on the add icon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3" y="1001893"/>
            <a:ext cx="114089" cy="185009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" y="617316"/>
            <a:ext cx="523569" cy="523569"/>
          </a:xfrm>
          <a:prstGeom prst="rect">
            <a:avLst/>
          </a:prstGeom>
        </p:spPr>
      </p:pic>
      <p:grpSp>
        <p:nvGrpSpPr>
          <p:cNvPr id="153" name="Group 15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59" name="Rounded Rectangle 158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3" name="Rectangle 172">
            <a:hlinkClick r:id="rId13" action="ppaction://hlinksldjump"/>
          </p:cNvPr>
          <p:cNvSpPr/>
          <p:nvPr/>
        </p:nvSpPr>
        <p:spPr>
          <a:xfrm>
            <a:off x="10625137" y="3038329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Transport</a:t>
            </a:r>
            <a:endParaRPr lang="en-SG" b="1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Drop-Off Point</a:t>
            </a:r>
            <a:endParaRPr lang="en-SG" b="1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x2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Discuss Routing with Contractors </a:t>
            </a:r>
          </a:p>
          <a:p>
            <a:r>
              <a:rPr lang="en-SG" sz="1200" dirty="0" smtClean="0"/>
              <a:t>Routing Report</a:t>
            </a:r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40531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On-Site Inspection of Routing</a:t>
            </a:r>
          </a:p>
          <a:p>
            <a:r>
              <a:rPr lang="en-SG" sz="1200" dirty="0" smtClean="0"/>
              <a:t>Alternative Consideration (Plan B)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135263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/2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3" name="Rounded Rectangle 23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185" name="Rounded Rectangular Callout 184"/>
          <p:cNvSpPr/>
          <p:nvPr/>
        </p:nvSpPr>
        <p:spPr>
          <a:xfrm>
            <a:off x="9965573" y="1285497"/>
            <a:ext cx="2056101" cy="2093896"/>
          </a:xfrm>
          <a:prstGeom prst="wedgeRoundRectCallout">
            <a:avLst>
              <a:gd name="adj1" fmla="val 38714"/>
              <a:gd name="adj2" fmla="val -9699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[2.2] </a:t>
            </a:r>
          </a:p>
          <a:p>
            <a:r>
              <a:rPr lang="en-US" dirty="0" smtClean="0"/>
              <a:t>After key in all the information and before create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sp>
        <p:nvSpPr>
          <p:cNvPr id="186" name="Rounded Rectangle 185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This task objective is to do analysis all possible for drop-off points in the “ garden by the bay”. The purpose to ensure smooth route in the event of any possible cases. At the end the task should produce a report.</a:t>
            </a:r>
            <a:endParaRPr lang="en-SG" sz="1200" dirty="0"/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04" y="6517809"/>
            <a:ext cx="114089" cy="185009"/>
          </a:xfrm>
          <a:prstGeom prst="rect">
            <a:avLst/>
          </a:prstGeom>
        </p:spPr>
      </p:pic>
      <p:sp>
        <p:nvSpPr>
          <p:cNvPr id="188" name="Rectangle 187">
            <a:hlinkClick r:id="rId15" action="ppaction://hlinksldjump"/>
          </p:cNvPr>
          <p:cNvSpPr/>
          <p:nvPr/>
        </p:nvSpPr>
        <p:spPr>
          <a:xfrm>
            <a:off x="10625137" y="2766732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2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7823931" y="4027530"/>
            <a:ext cx="2056101" cy="2421979"/>
          </a:xfrm>
          <a:prstGeom prst="wedgeRoundRectCallout">
            <a:avLst>
              <a:gd name="adj1" fmla="val 141001"/>
              <a:gd name="adj2" fmla="val -201532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[2.4] </a:t>
            </a:r>
          </a:p>
          <a:p>
            <a:r>
              <a:rPr lang="en-US" dirty="0" smtClean="0"/>
              <a:t>“Drop-Off Point” is successfully created!            -&gt;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175" y="5536746"/>
            <a:ext cx="114089" cy="185009"/>
          </a:xfrm>
          <a:prstGeom prst="rect">
            <a:avLst/>
          </a:prstGeom>
        </p:spPr>
      </p:pic>
      <p:grpSp>
        <p:nvGrpSpPr>
          <p:cNvPr id="186" name="Group 18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87" name="Rounded Rectangle 18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94" name="Picture 1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7" name="Rectangle 6">
            <a:hlinkClick r:id="rId13" action="ppaction://hlinksldjump"/>
          </p:cNvPr>
          <p:cNvSpPr/>
          <p:nvPr/>
        </p:nvSpPr>
        <p:spPr>
          <a:xfrm>
            <a:off x="8452041" y="5536746"/>
            <a:ext cx="486249" cy="302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 A Task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8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6"/>
            <a:ext cx="2056101" cy="3199417"/>
          </a:xfrm>
          <a:prstGeom prst="wedgeRoundRectCallout">
            <a:avLst>
              <a:gd name="adj1" fmla="val 38714"/>
              <a:gd name="adj2" fmla="val -8028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[3.1] </a:t>
            </a:r>
          </a:p>
          <a:p>
            <a:r>
              <a:rPr lang="en-US" dirty="0" smtClean="0"/>
              <a:t>Next. </a:t>
            </a:r>
            <a:r>
              <a:rPr lang="en-US" b="1" dirty="0" smtClean="0"/>
              <a:t>Link</a:t>
            </a:r>
            <a:r>
              <a:rPr lang="en-US" dirty="0" smtClean="0"/>
              <a:t> a task such that it has </a:t>
            </a:r>
            <a:r>
              <a:rPr lang="en-US" b="1" dirty="0" smtClean="0"/>
              <a:t>dependency</a:t>
            </a:r>
            <a:r>
              <a:rPr lang="en-US" dirty="0" smtClean="0"/>
              <a:t>. In this case we want to drop-off point task depend on grouping task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59" name="Rounded Rectangle 158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73" name="Picture 1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74" name="Rectangle 173">
            <a:hlinkClick r:id="rId12" action="ppaction://hlinksldjump"/>
          </p:cNvPr>
          <p:cNvSpPr/>
          <p:nvPr/>
        </p:nvSpPr>
        <p:spPr>
          <a:xfrm>
            <a:off x="10625137" y="3871066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4653048" y="413667"/>
            <a:ext cx="4011203" cy="1803265"/>
          </a:xfrm>
          <a:prstGeom prst="wedgeRoundRectCallout">
            <a:avLst>
              <a:gd name="adj1" fmla="val 127102"/>
              <a:gd name="adj2" fmla="val -5655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[3.2] </a:t>
            </a:r>
          </a:p>
          <a:p>
            <a:r>
              <a:rPr lang="en-US" dirty="0" smtClean="0"/>
              <a:t>First, hover to grouping task or drop-off point task. In this case, we choose grouping task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sp>
        <p:nvSpPr>
          <p:cNvPr id="153" name="Flowchart: Connector 152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34" y="2928570"/>
            <a:ext cx="114089" cy="185009"/>
          </a:xfrm>
          <a:prstGeom prst="rect">
            <a:avLst/>
          </a:prstGeom>
        </p:spPr>
      </p:pic>
      <p:grpSp>
        <p:nvGrpSpPr>
          <p:cNvPr id="171" name="Group 170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2" name="Rounded Rectangle 171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86" name="Picture 1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87" name="Rectangle 186">
            <a:hlinkClick r:id="rId13" action="ppaction://hlinksldjump"/>
          </p:cNvPr>
          <p:cNvSpPr/>
          <p:nvPr/>
        </p:nvSpPr>
        <p:spPr>
          <a:xfrm>
            <a:off x="5293754" y="1879235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>
            <a:hlinkHover r:id="rId5" action="ppaction://hlinksldjump"/>
          </p:cNvPr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>
            <a:hlinkHover r:id="rId8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>
            <a:hlinkHover r:id="rId12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32" name="Rectangle 31">
            <a:hlinkHover r:id="rId14" action="ppaction://hlinksldjump"/>
          </p:cNvPr>
          <p:cNvSpPr/>
          <p:nvPr/>
        </p:nvSpPr>
        <p:spPr>
          <a:xfrm>
            <a:off x="-4998" y="0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ounded Rectangle 28">
            <a:hlinkClick r:id="rId15" action="ppaction://hlinksldjump"/>
          </p:cNvPr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" name="Picture 27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09" y="31333"/>
            <a:ext cx="396227" cy="3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4653048" y="413667"/>
            <a:ext cx="4011203" cy="1803265"/>
          </a:xfrm>
          <a:prstGeom prst="wedgeRoundRectCallout">
            <a:avLst>
              <a:gd name="adj1" fmla="val 127102"/>
              <a:gd name="adj2" fmla="val -5655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[3.3] </a:t>
            </a:r>
          </a:p>
          <a:p>
            <a:r>
              <a:rPr lang="en-US" dirty="0" smtClean="0"/>
              <a:t>Drag the end point.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sp>
        <p:nvSpPr>
          <p:cNvPr id="153" name="Flowchart: Connector 152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Elbow Connector 170"/>
          <p:cNvCxnSpPr>
            <a:stCxn id="159" idx="6"/>
            <a:endCxn id="170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Connector 158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88" name="Picture 18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89" name="Rectangle 188"/>
          <p:cNvSpPr/>
          <p:nvPr/>
        </p:nvSpPr>
        <p:spPr>
          <a:xfrm>
            <a:off x="10625137" y="3038329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hlinkClick r:id="rId13" action="ppaction://hlinksldjump"/>
          </p:cNvPr>
          <p:cNvSpPr/>
          <p:nvPr/>
        </p:nvSpPr>
        <p:spPr>
          <a:xfrm>
            <a:off x="5307945" y="1353039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4653048" y="413667"/>
            <a:ext cx="4011203" cy="1803265"/>
          </a:xfrm>
          <a:prstGeom prst="wedgeRoundRectCallout">
            <a:avLst>
              <a:gd name="adj1" fmla="val 127102"/>
              <a:gd name="adj2" fmla="val -5655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[3.4] </a:t>
            </a:r>
          </a:p>
          <a:p>
            <a:r>
              <a:rPr lang="en-US" dirty="0" smtClean="0"/>
              <a:t>Connect the point to Drop-Off Point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sp>
        <p:nvSpPr>
          <p:cNvPr id="153" name="Flowchart: Connector 152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lowchart: Connector 173"/>
          <p:cNvSpPr/>
          <p:nvPr/>
        </p:nvSpPr>
        <p:spPr>
          <a:xfrm>
            <a:off x="11642278" y="522378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Elbow Connector 184"/>
          <p:cNvCxnSpPr>
            <a:endCxn id="173" idx="2"/>
          </p:cNvCxnSpPr>
          <p:nvPr/>
        </p:nvCxnSpPr>
        <p:spPr>
          <a:xfrm>
            <a:off x="9833821" y="2678366"/>
            <a:ext cx="123585" cy="2613698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Connector 158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/>
          <p:cNvSpPr/>
          <p:nvPr/>
        </p:nvSpPr>
        <p:spPr>
          <a:xfrm>
            <a:off x="9957406" y="5219907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924" y="5273294"/>
            <a:ext cx="326167" cy="237213"/>
          </a:xfrm>
          <a:prstGeom prst="rect">
            <a:avLst/>
          </a:prstGeom>
        </p:spPr>
      </p:pic>
      <p:grpSp>
        <p:nvGrpSpPr>
          <p:cNvPr id="186" name="Group 18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87" name="Rounded Rectangle 18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92" name="Rectangle 191">
            <a:hlinkClick r:id="rId13" action="ppaction://hlinksldjump"/>
          </p:cNvPr>
          <p:cNvSpPr/>
          <p:nvPr/>
        </p:nvSpPr>
        <p:spPr>
          <a:xfrm>
            <a:off x="5294143" y="1327551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9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4653048" y="413667"/>
            <a:ext cx="4011203" cy="1803265"/>
          </a:xfrm>
          <a:prstGeom prst="wedgeRoundRectCallout">
            <a:avLst>
              <a:gd name="adj1" fmla="val 127102"/>
              <a:gd name="adj2" fmla="val -5655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[3.5] </a:t>
            </a:r>
          </a:p>
          <a:p>
            <a:r>
              <a:rPr lang="en-US" dirty="0"/>
              <a:t>Now Drop-Off Point has dependency. Notice the bar is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en-US" dirty="0"/>
              <a:t> out</a:t>
            </a:r>
            <a:endParaRPr lang="en-US" i="1" u="sng" dirty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sp>
        <p:nvSpPr>
          <p:cNvPr id="174" name="Flowchart: Connector 173"/>
          <p:cNvSpPr/>
          <p:nvPr/>
        </p:nvSpPr>
        <p:spPr>
          <a:xfrm>
            <a:off x="11642278" y="522378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Elbow Connector 184"/>
          <p:cNvCxnSpPr>
            <a:endCxn id="173" idx="2"/>
          </p:cNvCxnSpPr>
          <p:nvPr/>
        </p:nvCxnSpPr>
        <p:spPr>
          <a:xfrm>
            <a:off x="9833821" y="2678366"/>
            <a:ext cx="123585" cy="2613698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Connector 158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/>
          <p:cNvSpPr/>
          <p:nvPr/>
        </p:nvSpPr>
        <p:spPr>
          <a:xfrm>
            <a:off x="9957406" y="5219907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71" name="Rounded Rectangle 17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89" name="Picture 1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842" y="5563181"/>
            <a:ext cx="114089" cy="185009"/>
          </a:xfrm>
          <a:prstGeom prst="rect">
            <a:avLst/>
          </a:prstGeom>
        </p:spPr>
      </p:pic>
      <p:grpSp>
        <p:nvGrpSpPr>
          <p:cNvPr id="190" name="Group 18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91" name="Rounded Rectangle 1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95" name="Picture 19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96" name="Rectangle 195">
            <a:hlinkClick r:id="rId13" action="ppaction://hlinksldjump"/>
          </p:cNvPr>
          <p:cNvSpPr/>
          <p:nvPr/>
        </p:nvSpPr>
        <p:spPr>
          <a:xfrm>
            <a:off x="5292734" y="1625704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9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A Task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4653048" y="413667"/>
            <a:ext cx="4011203" cy="1803265"/>
          </a:xfrm>
          <a:prstGeom prst="wedgeRoundRectCallout">
            <a:avLst>
              <a:gd name="adj1" fmla="val 127102"/>
              <a:gd name="adj2" fmla="val -5655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[4.1] </a:t>
            </a:r>
          </a:p>
          <a:p>
            <a:r>
              <a:rPr lang="en-US" dirty="0" smtClean="0"/>
              <a:t>Next, open a task. In this case, we choose “Drop-Off Point” task</a:t>
            </a:r>
            <a:endParaRPr lang="en-US" i="1" u="sng" dirty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sp>
        <p:nvSpPr>
          <p:cNvPr id="174" name="Flowchart: Connector 173"/>
          <p:cNvSpPr/>
          <p:nvPr/>
        </p:nvSpPr>
        <p:spPr>
          <a:xfrm>
            <a:off x="11642278" y="522378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Elbow Connector 184"/>
          <p:cNvCxnSpPr>
            <a:endCxn id="173" idx="2"/>
          </p:cNvCxnSpPr>
          <p:nvPr/>
        </p:nvCxnSpPr>
        <p:spPr>
          <a:xfrm>
            <a:off x="9833821" y="2678366"/>
            <a:ext cx="123585" cy="2613698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Connector 158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/>
          <p:cNvSpPr/>
          <p:nvPr/>
        </p:nvSpPr>
        <p:spPr>
          <a:xfrm>
            <a:off x="9957406" y="5219907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71" name="Rounded Rectangle 17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89" name="Picture 1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842" y="5563181"/>
            <a:ext cx="114089" cy="185009"/>
          </a:xfrm>
          <a:prstGeom prst="rect">
            <a:avLst/>
          </a:prstGeom>
        </p:spPr>
      </p:pic>
      <p:grpSp>
        <p:nvGrpSpPr>
          <p:cNvPr id="153" name="Group 15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2" name="Rounded Rectangle 171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93" name="Picture 1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94" name="Rectangle 193">
            <a:hlinkClick r:id="rId13" action="ppaction://hlinksldjump"/>
          </p:cNvPr>
          <p:cNvSpPr/>
          <p:nvPr/>
        </p:nvSpPr>
        <p:spPr>
          <a:xfrm>
            <a:off x="5274381" y="1625704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53" name="Flowchart: Connector 152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Elbow Connector 170"/>
          <p:cNvCxnSpPr>
            <a:stCxn id="159" idx="6"/>
            <a:endCxn id="170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Connector 158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1" name="Rounded Rectangle 160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63" name="Rounded Rectangle 162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4" name="Rounded Rectangle 163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5" name="Rounded Rectangle 194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98" name="Rounded Rectangle 197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0" name="TextBox 199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1" name="TextBox 200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3" name="Rounded Rectangle 202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" name="Rounded Rectangle 203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5" name="Rounded Rectangle 204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6" name="Rounded Rectangle 205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18" name="Rounded Rectangle 2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3" name="Rounded Rectangle 222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28" name="Rounded Rectangle 22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33" name="Rounded Rectangle 23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43" name="Rounded Rectangle 242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8" name="Rounded Rectangle 24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2" name="Rounded Rectangle 251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3" name="Round Same Side Corner Rectangle 252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Transport</a:t>
            </a:r>
            <a:endParaRPr lang="en-SG" b="1" dirty="0"/>
          </a:p>
        </p:txBody>
      </p:sp>
      <p:sp>
        <p:nvSpPr>
          <p:cNvPr id="254" name="Round Same Side Corner Rectangle 253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Drop-Off Point</a:t>
            </a:r>
            <a:endParaRPr lang="en-SG" b="1" dirty="0"/>
          </a:p>
        </p:txBody>
      </p:sp>
      <p:sp>
        <p:nvSpPr>
          <p:cNvPr id="255" name="Round Same Side Corner Rectangle 254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x2</a:t>
            </a:r>
            <a:endParaRPr lang="en-SG" dirty="0"/>
          </a:p>
        </p:txBody>
      </p:sp>
      <p:sp>
        <p:nvSpPr>
          <p:cNvPr id="258" name="Rectangle 257"/>
          <p:cNvSpPr/>
          <p:nvPr/>
        </p:nvSpPr>
        <p:spPr>
          <a:xfrm>
            <a:off x="1583055" y="154108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0" name="Rounded Rectangle 259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1" name="Rounded Rectangle 260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78154" y="1423259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Discuss Routing with Contractors </a:t>
            </a:r>
          </a:p>
          <a:p>
            <a:r>
              <a:rPr lang="en-SG" sz="1200" dirty="0" smtClean="0"/>
              <a:t>Routing Report</a:t>
            </a:r>
          </a:p>
        </p:txBody>
      </p:sp>
      <p:sp>
        <p:nvSpPr>
          <p:cNvPr id="263" name="Rounded Rectangle 262"/>
          <p:cNvSpPr/>
          <p:nvPr/>
        </p:nvSpPr>
        <p:spPr>
          <a:xfrm>
            <a:off x="2195932" y="2098610"/>
            <a:ext cx="7499301" cy="40531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On-Site Inspection of Routing</a:t>
            </a:r>
          </a:p>
          <a:p>
            <a:r>
              <a:rPr lang="en-SG" sz="1200" dirty="0" smtClean="0"/>
              <a:t>Alternative Consideration (Plan B)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1583055" y="219651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6" name="Rounded Rectangle 265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67" name="Rounded Rectangle 266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8" name="Rounded Rectangle 267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9" name="Rounded Rectangle 268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0" name="Rounded Rectangle 269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1" name="Rounded Rectangle 270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6" name="Picture 2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279" name="Rounded Rectangle 278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This task objective is to do analysis all possible for drop-off points in the “ garden by the bay”. The purpose to ensure smooth route in the event of any possible cases. At the end the task should produce a report.</a:t>
            </a:r>
            <a:endParaRPr lang="en-SG" sz="1200" dirty="0"/>
          </a:p>
        </p:txBody>
      </p:sp>
      <p:sp>
        <p:nvSpPr>
          <p:cNvPr id="282" name="Rounded Rectangle 281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283" name="Rounded Rectangle 282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grpSp>
        <p:nvGrpSpPr>
          <p:cNvPr id="285" name="Group 284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286" name="Rounded Rectangle 28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ounded Rectangle 286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88" name="Rounded Rectangle 287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89" name="Rounded Rectangle 28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72" name="Rounded Rectangle 271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/2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291" name="Round Same Side Corner Rectangle 290"/>
          <p:cNvSpPr/>
          <p:nvPr/>
        </p:nvSpPr>
        <p:spPr>
          <a:xfrm>
            <a:off x="9619180" y="655822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0" name="Round Same Side Corner Rectangle 289"/>
          <p:cNvSpPr/>
          <p:nvPr/>
        </p:nvSpPr>
        <p:spPr>
          <a:xfrm>
            <a:off x="9152231" y="652491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0" y="743240"/>
            <a:ext cx="311831" cy="311831"/>
          </a:xfrm>
          <a:prstGeom prst="rect">
            <a:avLst/>
          </a:prstGeom>
        </p:spPr>
      </p:pic>
      <p:sp>
        <p:nvSpPr>
          <p:cNvPr id="294" name="Right Arrow 293"/>
          <p:cNvSpPr/>
          <p:nvPr/>
        </p:nvSpPr>
        <p:spPr>
          <a:xfrm rot="2220050">
            <a:off x="8882059" y="579502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7724618" y="1101128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[1] Sign Up</a:t>
            </a:r>
            <a:endParaRPr lang="en-SG" sz="1200" dirty="0"/>
          </a:p>
        </p:txBody>
      </p:sp>
      <p:sp>
        <p:nvSpPr>
          <p:cNvPr id="296" name="Rectangle 295"/>
          <p:cNvSpPr/>
          <p:nvPr/>
        </p:nvSpPr>
        <p:spPr>
          <a:xfrm>
            <a:off x="7725285" y="1353401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[2] Grouping</a:t>
            </a:r>
            <a:endParaRPr lang="en-SG" sz="1200" dirty="0"/>
          </a:p>
        </p:txBody>
      </p:sp>
      <p:sp>
        <p:nvSpPr>
          <p:cNvPr id="297" name="Rectangle 296"/>
          <p:cNvSpPr/>
          <p:nvPr/>
        </p:nvSpPr>
        <p:spPr>
          <a:xfrm>
            <a:off x="7725265" y="1607409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[3] Personnel Information</a:t>
            </a:r>
            <a:endParaRPr lang="en-SG" sz="1200" dirty="0"/>
          </a:p>
        </p:txBody>
      </p:sp>
      <p:sp>
        <p:nvSpPr>
          <p:cNvPr id="298" name="Rectangle 297"/>
          <p:cNvSpPr/>
          <p:nvPr/>
        </p:nvSpPr>
        <p:spPr>
          <a:xfrm>
            <a:off x="7725265" y="1852026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[4] Contractor</a:t>
            </a:r>
            <a:endParaRPr lang="en-SG" sz="1200" dirty="0"/>
          </a:p>
        </p:txBody>
      </p:sp>
      <p:sp>
        <p:nvSpPr>
          <p:cNvPr id="299" name="Rectangle 298"/>
          <p:cNvSpPr/>
          <p:nvPr/>
        </p:nvSpPr>
        <p:spPr>
          <a:xfrm>
            <a:off x="7725265" y="2096707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[5] Dinner Options</a:t>
            </a:r>
            <a:endParaRPr lang="en-SG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1" y="682089"/>
            <a:ext cx="390968" cy="390968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825478" y="1979298"/>
            <a:ext cx="2257264" cy="2668902"/>
          </a:xfrm>
          <a:prstGeom prst="wedgeRoundRectCallout">
            <a:avLst>
              <a:gd name="adj1" fmla="val 37399"/>
              <a:gd name="adj2" fmla="val -11246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[4.2] </a:t>
            </a:r>
          </a:p>
          <a:p>
            <a:r>
              <a:rPr lang="en-US" b="1" dirty="0" smtClean="0"/>
              <a:t>Another way to create dependency </a:t>
            </a:r>
            <a:r>
              <a:rPr lang="en-US" dirty="0" smtClean="0"/>
              <a:t>by clicking the link icon. It will show all linkable task/s</a:t>
            </a:r>
          </a:p>
          <a:p>
            <a:endParaRPr lang="en-US" dirty="0"/>
          </a:p>
          <a:p>
            <a:r>
              <a:rPr lang="en-US" dirty="0"/>
              <a:t>Click </a:t>
            </a:r>
            <a:r>
              <a:rPr lang="en-US" i="1" u="sng" dirty="0"/>
              <a:t>here</a:t>
            </a:r>
            <a:r>
              <a:rPr lang="en-US" i="1" dirty="0"/>
              <a:t> </a:t>
            </a:r>
            <a:r>
              <a:rPr lang="en-US" dirty="0"/>
              <a:t>to continue</a:t>
            </a:r>
          </a:p>
          <a:p>
            <a:endParaRPr lang="en-US" dirty="0" smtClean="0"/>
          </a:p>
        </p:txBody>
      </p:sp>
      <p:pic>
        <p:nvPicPr>
          <p:cNvPr id="300" name="Picture 29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302" name="Flowchart: Connector 301"/>
          <p:cNvSpPr/>
          <p:nvPr/>
        </p:nvSpPr>
        <p:spPr>
          <a:xfrm>
            <a:off x="10908201" y="559038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Multiply 302"/>
          <p:cNvSpPr/>
          <p:nvPr/>
        </p:nvSpPr>
        <p:spPr>
          <a:xfrm>
            <a:off x="10917900" y="565946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ounded Rectangle 274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304" name="Rectangle 303">
            <a:hlinkClick r:id="rId16" action="ppaction://hlinksldjump"/>
          </p:cNvPr>
          <p:cNvSpPr/>
          <p:nvPr/>
        </p:nvSpPr>
        <p:spPr>
          <a:xfrm>
            <a:off x="10481303" y="4025708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53" name="Flowchart: Connector 152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Elbow Connector 170"/>
          <p:cNvCxnSpPr>
            <a:stCxn id="159" idx="6"/>
            <a:endCxn id="170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Connector 158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1" name="Rounded Rectangle 160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63" name="Rounded Rectangle 162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4" name="Rounded Rectangle 163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5" name="Rounded Rectangle 194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98" name="Rounded Rectangle 197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0" name="TextBox 199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1" name="TextBox 200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3" name="Rounded Rectangle 202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" name="Rounded Rectangle 203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5" name="Rounded Rectangle 204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6" name="Rounded Rectangle 205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18" name="Rounded Rectangle 2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3" name="Rounded Rectangle 222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28" name="Rounded Rectangle 22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33" name="Rounded Rectangle 23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43" name="Rounded Rectangle 242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8" name="Rounded Rectangle 24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2" name="Rounded Rectangle 251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3" name="Round Same Side Corner Rectangle 252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Transport</a:t>
            </a:r>
            <a:endParaRPr lang="en-SG" b="1" dirty="0"/>
          </a:p>
        </p:txBody>
      </p:sp>
      <p:sp>
        <p:nvSpPr>
          <p:cNvPr id="254" name="Round Same Side Corner Rectangle 253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Drop-Off Point</a:t>
            </a:r>
            <a:endParaRPr lang="en-SG" b="1" dirty="0"/>
          </a:p>
        </p:txBody>
      </p:sp>
      <p:sp>
        <p:nvSpPr>
          <p:cNvPr id="255" name="Round Same Side Corner Rectangle 254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x2</a:t>
            </a:r>
            <a:endParaRPr lang="en-SG" dirty="0"/>
          </a:p>
        </p:txBody>
      </p:sp>
      <p:sp>
        <p:nvSpPr>
          <p:cNvPr id="258" name="Rectangle 257"/>
          <p:cNvSpPr/>
          <p:nvPr/>
        </p:nvSpPr>
        <p:spPr>
          <a:xfrm>
            <a:off x="1583055" y="154108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0" name="Rounded Rectangle 259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1" name="Rounded Rectangle 260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78154" y="1423259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Discuss Routing with Contractors </a:t>
            </a:r>
          </a:p>
          <a:p>
            <a:r>
              <a:rPr lang="en-SG" sz="1200" dirty="0" smtClean="0"/>
              <a:t>Routing Report</a:t>
            </a:r>
          </a:p>
        </p:txBody>
      </p:sp>
      <p:sp>
        <p:nvSpPr>
          <p:cNvPr id="263" name="Rounded Rectangle 262"/>
          <p:cNvSpPr/>
          <p:nvPr/>
        </p:nvSpPr>
        <p:spPr>
          <a:xfrm>
            <a:off x="2195932" y="2098610"/>
            <a:ext cx="7499301" cy="40531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On-Site Inspection of Routing</a:t>
            </a:r>
          </a:p>
          <a:p>
            <a:r>
              <a:rPr lang="en-SG" sz="1200" dirty="0" smtClean="0"/>
              <a:t>Alternative Consideration (Plan B)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1583055" y="219651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6" name="Rounded Rectangle 265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67" name="Rounded Rectangle 266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8" name="Rounded Rectangle 267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9" name="Rounded Rectangle 268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0" name="Rounded Rectangle 269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1" name="Rounded Rectangle 270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6" name="Picture 2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279" name="Rounded Rectangle 278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This task objective is to do analysis all possible for drop-off points in the “ garden by the bay”. The purpose to ensure smooth route in the event of any possible cases. At the end the task should produce a report.</a:t>
            </a:r>
            <a:endParaRPr lang="en-SG" sz="1200" dirty="0"/>
          </a:p>
        </p:txBody>
      </p:sp>
      <p:sp>
        <p:nvSpPr>
          <p:cNvPr id="282" name="Rounded Rectangle 281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283" name="Rounded Rectangle 282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9825478" y="1979298"/>
            <a:ext cx="2257264" cy="2424520"/>
          </a:xfrm>
          <a:prstGeom prst="wedgeRoundRectCallout">
            <a:avLst>
              <a:gd name="adj1" fmla="val 37399"/>
              <a:gd name="adj2" fmla="val -11837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[4.3] </a:t>
            </a:r>
          </a:p>
          <a:p>
            <a:r>
              <a:rPr lang="en-US" b="1" dirty="0" smtClean="0"/>
              <a:t>To Edit the task</a:t>
            </a:r>
            <a:r>
              <a:rPr lang="en-US" dirty="0" smtClean="0"/>
              <a:t>, only possible for leader or customize position.</a:t>
            </a:r>
          </a:p>
          <a:p>
            <a:endParaRPr lang="en-US" dirty="0"/>
          </a:p>
          <a:p>
            <a:r>
              <a:rPr lang="en-US" dirty="0"/>
              <a:t>Click </a:t>
            </a:r>
            <a:r>
              <a:rPr lang="en-US" i="1" u="sng" dirty="0"/>
              <a:t>here</a:t>
            </a:r>
            <a:r>
              <a:rPr lang="en-US" i="1" dirty="0"/>
              <a:t> </a:t>
            </a:r>
            <a:r>
              <a:rPr lang="en-US" dirty="0"/>
              <a:t>to continue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285" name="Group 284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286" name="Rounded Rectangle 28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ounded Rectangle 286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88" name="Rounded Rectangle 287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89" name="Rounded Rectangle 28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72" name="Rounded Rectangle 271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/2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291" name="Round Same Side Corner Rectangle 290"/>
          <p:cNvSpPr/>
          <p:nvPr/>
        </p:nvSpPr>
        <p:spPr>
          <a:xfrm>
            <a:off x="9619180" y="655822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0" name="Round Same Side Corner Rectangle 289"/>
          <p:cNvSpPr/>
          <p:nvPr/>
        </p:nvSpPr>
        <p:spPr>
          <a:xfrm>
            <a:off x="9152231" y="652491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0" y="743240"/>
            <a:ext cx="311831" cy="311831"/>
          </a:xfrm>
          <a:prstGeom prst="rect">
            <a:avLst/>
          </a:prstGeom>
        </p:spPr>
      </p:pic>
      <p:sp>
        <p:nvSpPr>
          <p:cNvPr id="294" name="Right Arrow 293"/>
          <p:cNvSpPr/>
          <p:nvPr/>
        </p:nvSpPr>
        <p:spPr>
          <a:xfrm rot="2220050">
            <a:off x="9416273" y="532720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1" y="682089"/>
            <a:ext cx="390968" cy="390968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259" name="Flowchart: Connector 258"/>
          <p:cNvSpPr/>
          <p:nvPr/>
        </p:nvSpPr>
        <p:spPr>
          <a:xfrm>
            <a:off x="10908201" y="559038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Multiply 277"/>
          <p:cNvSpPr/>
          <p:nvPr/>
        </p:nvSpPr>
        <p:spPr>
          <a:xfrm>
            <a:off x="10917900" y="565946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ounded Rectangle 274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292" name="Rectangle 291"/>
          <p:cNvSpPr/>
          <p:nvPr/>
        </p:nvSpPr>
        <p:spPr>
          <a:xfrm>
            <a:off x="10625137" y="3038329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hlinkClick r:id="rId16" action="ppaction://hlinksldjump"/>
          </p:cNvPr>
          <p:cNvSpPr/>
          <p:nvPr/>
        </p:nvSpPr>
        <p:spPr>
          <a:xfrm>
            <a:off x="10477462" y="3724086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53" name="Flowchart: Connector 152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Elbow Connector 170"/>
          <p:cNvCxnSpPr>
            <a:stCxn id="159" idx="6"/>
            <a:endCxn id="170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Connector 158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1" name="Rounded Rectangle 160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63" name="Rounded Rectangle 162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4" name="Rounded Rectangle 163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5" name="Rounded Rectangle 194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98" name="Rounded Rectangle 197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0" name="TextBox 199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1" name="TextBox 200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3" name="Rounded Rectangle 202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4" name="Rounded Rectangle 203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5" name="Rounded Rectangle 204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6" name="Rounded Rectangle 205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18" name="Rounded Rectangle 2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3" name="Rounded Rectangle 222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28" name="Rounded Rectangle 22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33" name="Rounded Rectangle 23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43" name="Rounded Rectangle 242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8" name="Rounded Rectangle 24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2" name="Rounded Rectangle 251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3" name="Round Same Side Corner Rectangle 252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Transport</a:t>
            </a:r>
            <a:endParaRPr lang="en-SG" b="1" dirty="0"/>
          </a:p>
        </p:txBody>
      </p:sp>
      <p:sp>
        <p:nvSpPr>
          <p:cNvPr id="254" name="Round Same Side Corner Rectangle 253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Drop-Off Point</a:t>
            </a:r>
            <a:endParaRPr lang="en-SG" b="1" dirty="0"/>
          </a:p>
        </p:txBody>
      </p:sp>
      <p:sp>
        <p:nvSpPr>
          <p:cNvPr id="255" name="Round Same Side Corner Rectangle 254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x2</a:t>
            </a:r>
            <a:endParaRPr lang="en-SG" dirty="0"/>
          </a:p>
        </p:txBody>
      </p:sp>
      <p:sp>
        <p:nvSpPr>
          <p:cNvPr id="256" name="Round Same Side Corner Rectangle 255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7" name="Rectangle 256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8" name="Rectangle 257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9" name="Rounded Rectangle 258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0" name="Rounded Rectangle 259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1" name="Rounded Rectangle 260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Discuss Routing with Contractors </a:t>
            </a:r>
          </a:p>
          <a:p>
            <a:r>
              <a:rPr lang="en-SG" sz="1200" dirty="0" smtClean="0"/>
              <a:t>Routing Report</a:t>
            </a:r>
          </a:p>
        </p:txBody>
      </p:sp>
      <p:sp>
        <p:nvSpPr>
          <p:cNvPr id="263" name="Rounded Rectangle 262"/>
          <p:cNvSpPr/>
          <p:nvPr/>
        </p:nvSpPr>
        <p:spPr>
          <a:xfrm>
            <a:off x="2195932" y="3037361"/>
            <a:ext cx="7499301" cy="40531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On-Site Inspection of Routing</a:t>
            </a:r>
          </a:p>
          <a:p>
            <a:r>
              <a:rPr lang="en-SG" sz="1200" dirty="0" smtClean="0"/>
              <a:t>Alternative Consideration (Plan B)</a:t>
            </a:r>
          </a:p>
        </p:txBody>
      </p:sp>
      <p:sp>
        <p:nvSpPr>
          <p:cNvPr id="264" name="Rectangle 263"/>
          <p:cNvSpPr/>
          <p:nvPr/>
        </p:nvSpPr>
        <p:spPr>
          <a:xfrm>
            <a:off x="1583055" y="3135263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6" name="Rounded Rectangle 265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67" name="Rounded Rectangle 266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8" name="Rounded Rectangle 267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9" name="Rounded Rectangle 268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0" name="Rounded Rectangle 269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1" name="Rounded Rectangle 270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3" name="Rounded Rectangle 272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Change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74" name="Rounded Rectangle 273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pic>
        <p:nvPicPr>
          <p:cNvPr id="276" name="Picture 2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279" name="Rounded Rectangle 278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This task objective is to do analysis all possible for drop-off points in the “ garden by the bay”. The purpose to ensure smooth route in the event of any possible cases. At the end the task should produce a report.</a:t>
            </a:r>
            <a:endParaRPr lang="en-SG" sz="1200" dirty="0"/>
          </a:p>
        </p:txBody>
      </p:sp>
      <p:sp>
        <p:nvSpPr>
          <p:cNvPr id="282" name="Rounded Rectangle 281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283" name="Rounded Rectangle 282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8175095" y="1582360"/>
            <a:ext cx="4011203" cy="1803265"/>
          </a:xfrm>
          <a:prstGeom prst="wedgeRoundRectCallout">
            <a:avLst>
              <a:gd name="adj1" fmla="val 40476"/>
              <a:gd name="adj2" fmla="val -12162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[4.4] </a:t>
            </a:r>
          </a:p>
          <a:p>
            <a:r>
              <a:rPr lang="en-US" dirty="0" smtClean="0"/>
              <a:t>This is how it look during Edit, same as creating a new task</a:t>
            </a:r>
            <a:endParaRPr lang="en-US" i="1" u="sng" dirty="0" smtClean="0"/>
          </a:p>
          <a:p>
            <a:endParaRPr lang="en-US" i="1" u="sng" dirty="0"/>
          </a:p>
          <a:p>
            <a:r>
              <a:rPr lang="en-US" dirty="0" smtClean="0"/>
              <a:t>Click </a:t>
            </a:r>
            <a:r>
              <a:rPr lang="en-US" i="1" u="sng" dirty="0" smtClean="0"/>
              <a:t>here</a:t>
            </a:r>
            <a:r>
              <a:rPr lang="en-US" i="1" dirty="0" smtClean="0"/>
              <a:t> </a:t>
            </a:r>
            <a:r>
              <a:rPr lang="en-US" dirty="0" smtClean="0"/>
              <a:t>to continue</a:t>
            </a:r>
          </a:p>
        </p:txBody>
      </p:sp>
      <p:grpSp>
        <p:nvGrpSpPr>
          <p:cNvPr id="285" name="Group 284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286" name="Rounded Rectangle 28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ounded Rectangle 286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88" name="Rounded Rectangle 287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89" name="Rounded Rectangle 28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72" name="Rounded Rectangle 271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/2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pic>
        <p:nvPicPr>
          <p:cNvPr id="291" name="Picture 29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275" name="Rounded Rectangle 274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293" name="Rectangle 292">
            <a:hlinkClick r:id="rId15" action="ppaction://hlinksldjump"/>
          </p:cNvPr>
          <p:cNvSpPr/>
          <p:nvPr/>
        </p:nvSpPr>
        <p:spPr>
          <a:xfrm>
            <a:off x="8823342" y="2823050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3" name="Rounded Rectangular Callout 82"/>
          <p:cNvSpPr/>
          <p:nvPr/>
        </p:nvSpPr>
        <p:spPr>
          <a:xfrm>
            <a:off x="4653048" y="413667"/>
            <a:ext cx="4011203" cy="1803265"/>
          </a:xfrm>
          <a:prstGeom prst="wedgeRoundRectCallout">
            <a:avLst>
              <a:gd name="adj1" fmla="val 127102"/>
              <a:gd name="adj2" fmla="val -5655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Now we have reach the last section of the </a:t>
            </a:r>
            <a:r>
              <a:rPr lang="en-US" dirty="0" smtClean="0"/>
              <a:t>program; </a:t>
            </a:r>
            <a:r>
              <a:rPr lang="en-US" i="1" u="sng" dirty="0"/>
              <a:t>interactive </a:t>
            </a:r>
            <a:r>
              <a:rPr lang="en-US" i="1" u="sng" dirty="0" smtClean="0"/>
              <a:t>mode.</a:t>
            </a:r>
            <a:endParaRPr lang="en-US" i="1" u="sng" dirty="0"/>
          </a:p>
          <a:p>
            <a:endParaRPr lang="en-US" dirty="0"/>
          </a:p>
          <a:p>
            <a:r>
              <a:rPr lang="en-US" dirty="0"/>
              <a:t>Click </a:t>
            </a:r>
            <a:r>
              <a:rPr lang="en-US" i="1" u="sng" dirty="0"/>
              <a:t>here</a:t>
            </a:r>
            <a:r>
              <a:rPr lang="en-US" i="1" dirty="0"/>
              <a:t> </a:t>
            </a:r>
            <a:r>
              <a:rPr lang="en-US" dirty="0"/>
              <a:t>to </a:t>
            </a:r>
            <a:r>
              <a:rPr lang="en-US" dirty="0" smtClean="0"/>
              <a:t>continue.</a:t>
            </a:r>
            <a:endParaRPr lang="en-US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88" name="Picture 1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89" name="Rectangle 188">
            <a:hlinkClick r:id="rId12" action="ppaction://hlinksldjump"/>
          </p:cNvPr>
          <p:cNvSpPr/>
          <p:nvPr/>
        </p:nvSpPr>
        <p:spPr>
          <a:xfrm>
            <a:off x="5299389" y="1364934"/>
            <a:ext cx="486249" cy="3289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Help Icon Click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1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>
              <a:hlinkHover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>
            <a:hlinkHover r:id="rId5" action="ppaction://hlinksldjump"/>
          </p:cNvPr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>
            <a:hlinkHover r:id="rId6" action="ppaction://hlinksldjump"/>
          </p:cNvPr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>
            <a:hlinkHover r:id="rId7" action="ppaction://hlinksldjump"/>
          </p:cNvPr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>
            <a:hlinkHover r:id="rId8" action="ppaction://hlinksldjump"/>
          </p:cNvPr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>
            <a:hlinkHover r:id="rId9" action="ppaction://hlinksldjump"/>
          </p:cNvPr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>
            <a:hlinkHover r:id="rId10" action="ppaction://hlinksldjump"/>
          </p:cNvPr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>
            <a:hlinkClick r:id="rId11" action="ppaction://hlinksldjump"/>
          </p:cNvPr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>
            <a:hlinkHover r:id="rId14" action="ppaction://hlinksldjump"/>
          </p:cNvPr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>
            <a:hlinkHover r:id="rId16" action="ppaction://hlinksldjump"/>
          </p:cNvPr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>
            <a:hlinkHover r:id="rId18" action="ppaction://hlinksldjump"/>
          </p:cNvPr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>
            <a:hlinkHover r:id="rId22" action="ppaction://hlinksldjump"/>
          </p:cNvPr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>
            <a:hlinkHover r:id="rId23" action="ppaction://hlinksldjump"/>
          </p:cNvPr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>
            <a:hlinkClick r:id="rId24" action="ppaction://hlinksldjump"/>
            <a:hlinkHover r:id="rId25" action="ppaction://hlinksldjump"/>
          </p:cNvPr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pic>
        <p:nvPicPr>
          <p:cNvPr id="191" name="Picture 190">
            <a:hlinkHover r:id="rId27" action="ppaction://hlinksldjump"/>
          </p:cNvPr>
          <p:cNvPicPr>
            <a:picLocks noChangeAspect="1"/>
          </p:cNvPicPr>
          <p:nvPr/>
        </p:nvPicPr>
        <p:blipFill rotWithShape="1">
          <a:blip r:embed="rId28"/>
          <a:srcRect l="750" t="18165" r="95397" b="75540"/>
          <a:stretch/>
        </p:blipFill>
        <p:spPr>
          <a:xfrm>
            <a:off x="88900" y="1244600"/>
            <a:ext cx="469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9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Home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7" name="Rectangle 6">
            <a:hlinkHover r:id="rId11" action="ppaction://hlinksldjump"/>
          </p:cNvPr>
          <p:cNvSpPr/>
          <p:nvPr/>
        </p:nvSpPr>
        <p:spPr>
          <a:xfrm>
            <a:off x="0" y="235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hlinkClick r:id="rId12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2" name="Picture 15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28615"/>
            <a:ext cx="431887" cy="4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3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Create Task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0" name="Rectangle 169">
            <a:hlinkHover r:id="rId11" action="ppaction://hlinksldjump"/>
          </p:cNvPr>
          <p:cNvSpPr/>
          <p:nvPr/>
        </p:nvSpPr>
        <p:spPr>
          <a:xfrm>
            <a:off x="0" y="0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2" name="Picture 15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" y="617316"/>
            <a:ext cx="523569" cy="5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Create Task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Task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Rounded Rectangle 15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Rounded Rectangle 188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Rounded Rectangle 18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1" name="Rounded Rectangle 200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3" name="TextBox 202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4" name="TextBox 203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6" name="Rounded Rectangle 2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20" name="Rounded Rectangle 2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5" name="Rounded Rectangle 22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35" name="Rounded Rectangle 23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0" name="Rounded Rectangle 23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44" name="Rounded Rectangle 243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47" name="Rounded Rectangle 24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1" name="Flowchart: Connector 250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Elbow Connector 251"/>
          <p:cNvCxnSpPr>
            <a:stCxn id="253" idx="6"/>
            <a:endCxn id="254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Flowchart: Connector 252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57" name="Rounded Rectangle 25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61" name="Rounded Rectangle 260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Rounded Rectangle 263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6" name="Rounded Rectangle 275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78" name="TextBox 277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79" name="TextBox 278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Rounded Rectangle 281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3" name="Rounded Rectangle 282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4" name="Rounded Rectangle 283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5" name="Rounded Rectangle 28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6" name="Rounded Rectangle 285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90" name="Rounded Rectangle 2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95" name="Rounded Rectangle 29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300" name="Rounded Rectangle 29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305" name="Rounded Rectangle 3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310" name="Rounded Rectangle 3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315" name="Rounded Rectangle 31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320" name="Rounded Rectangle 3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324" name="Rounded Rectangle 323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Round Same Side Corner Rectangle 324">
            <a:hlinkHover r:id="rId13" action="ppaction://hlinksldjump"/>
          </p:cNvPr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326" name="Round Same Side Corner Rectangle 325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327" name="Round Same Side Corner Rectangle 326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328" name="Round Same Side Corner Rectangle 327">
            <a:hlinkHover r:id="rId14" action="ppaction://hlinksldjump"/>
          </p:cNvPr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Rectangle 328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Rounded Rectangle 33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2" name="Rounded Rectangle 33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3" name="Rounded Rectangle 33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Rounded Rectangle 336"/>
          <p:cNvSpPr/>
          <p:nvPr/>
        </p:nvSpPr>
        <p:spPr>
          <a:xfrm>
            <a:off x="10060004" y="2212026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Rounded Rectangle 337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339" name="Rounded Rectangle 338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Rounded Rectangle 339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1" name="Rounded Rectangle 340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2" name="Rounded Rectangle 341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3" name="Rounded Rectangle 342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4" name="Rounded Rectangle 343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345" name="Rounded Rectangle 344">
            <a:hlinkClick r:id="rId15" action="ppaction://hlinksldjump"/>
          </p:cNvPr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pic>
        <p:nvPicPr>
          <p:cNvPr id="347" name="Picture 3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349" name="Rounded Rectangle 348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0" name="Picture 3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351" name="Rounded Rectangle 350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2" name="Rounded Rectangle 351">
            <a:hlinkClick r:id="rId17" action="ppaction://hlinksldjump"/>
          </p:cNvPr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353" name="Rounded Rectangle 352">
            <a:hlinkClick r:id="rId18" action="ppaction://hlinksldjump"/>
          </p:cNvPr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355" name="Rounded Rectangle 354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/0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pic>
        <p:nvPicPr>
          <p:cNvPr id="356" name="Picture 355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346" name="Rounded Rectangle 345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9925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Project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Rounded Rectangle 15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Rounded Rectangle 188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Rounded Rectangle 18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1" name="Rounded Rectangle 200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3" name="TextBox 202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4" name="TextBox 203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6" name="Rounded Rectangle 2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20" name="Rounded Rectangle 2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5" name="Rounded Rectangle 22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35" name="Rounded Rectangle 23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0" name="Rounded Rectangle 23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44" name="Rounded Rectangle 243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47" name="Rounded Rectangle 24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1" name="Flowchart: Connector 250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Elbow Connector 251"/>
          <p:cNvCxnSpPr>
            <a:stCxn id="253" idx="6"/>
            <a:endCxn id="254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Flowchart: Connector 252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57" name="Rounded Rectangle 25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61" name="Rounded Rectangle 260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Rounded Rectangle 263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6" name="Rounded Rectangle 275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78" name="TextBox 277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79" name="TextBox 278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Rounded Rectangle 281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3" name="Rounded Rectangle 282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4" name="Rounded Rectangle 283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5" name="Rounded Rectangle 28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6" name="Rounded Rectangle 285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90" name="Rounded Rectangle 2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95" name="Rounded Rectangle 29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300" name="Rounded Rectangle 29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305" name="Rounded Rectangle 3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310" name="Rounded Rectangle 3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315" name="Rounded Rectangle 31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320" name="Rounded Rectangle 3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324" name="Rounded Rectangle 323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6" name="Round Same Side Corner Rectangle 325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327" name="Round Same Side Corner Rectangle 326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328" name="Round Same Side Corner Rectangle 327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Rectangle 328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Rounded Rectangle 33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2" name="Rounded Rectangle 33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3" name="Rounded Rectangle 33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Rounded Rectangle 336"/>
          <p:cNvSpPr/>
          <p:nvPr/>
        </p:nvSpPr>
        <p:spPr>
          <a:xfrm>
            <a:off x="10060004" y="2212026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Rounded Rectangle 337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339" name="Rounded Rectangle 338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Rounded Rectangle 339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1" name="Rounded Rectangle 340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2" name="Rounded Rectangle 341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3" name="Rounded Rectangle 342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4" name="Rounded Rectangle 343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345" name="Rounded Rectangle 344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pic>
        <p:nvPicPr>
          <p:cNvPr id="347" name="Picture 3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349" name="Rounded Rectangle 348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0" name="Picture 3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351" name="Rounded Rectangle 350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2" name="Rounded Rectangle 351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353" name="Rounded Rectangle 352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355" name="Rounded Rectangle 354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/0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pic>
        <p:nvPicPr>
          <p:cNvPr id="356" name="Picture 3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346" name="Rounded Rectangle 345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330" name="Rectangle 329"/>
          <p:cNvSpPr/>
          <p:nvPr/>
        </p:nvSpPr>
        <p:spPr>
          <a:xfrm>
            <a:off x="1133740" y="1101128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[1] Participants</a:t>
            </a:r>
            <a:endParaRPr lang="en-SG" sz="1600" dirty="0"/>
          </a:p>
        </p:txBody>
      </p:sp>
      <p:sp>
        <p:nvSpPr>
          <p:cNvPr id="334" name="Rectangle 333"/>
          <p:cNvSpPr/>
          <p:nvPr/>
        </p:nvSpPr>
        <p:spPr>
          <a:xfrm>
            <a:off x="1134407" y="1353401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[2] Transport</a:t>
            </a:r>
            <a:endParaRPr lang="en-SG" sz="1600" dirty="0"/>
          </a:p>
        </p:txBody>
      </p:sp>
      <p:sp>
        <p:nvSpPr>
          <p:cNvPr id="335" name="Rectangle 334"/>
          <p:cNvSpPr/>
          <p:nvPr/>
        </p:nvSpPr>
        <p:spPr>
          <a:xfrm>
            <a:off x="1134387" y="1607409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[3] Programmer</a:t>
            </a:r>
            <a:endParaRPr lang="en-SG" sz="1600" dirty="0"/>
          </a:p>
        </p:txBody>
      </p:sp>
      <p:sp>
        <p:nvSpPr>
          <p:cNvPr id="336" name="Rectangle 335">
            <a:hlinkHover r:id="rId15" action="ppaction://hlinksldjump"/>
          </p:cNvPr>
          <p:cNvSpPr/>
          <p:nvPr/>
        </p:nvSpPr>
        <p:spPr>
          <a:xfrm>
            <a:off x="0" y="-1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ound Same Side Corner Rectangle 324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763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Add Person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9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409069" y="797113"/>
            <a:ext cx="5365504" cy="5777346"/>
          </a:xfrm>
          <a:prstGeom prst="roundRect">
            <a:avLst>
              <a:gd name="adj" fmla="val 234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 Same Side Corner Rectangle 13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use?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665469" y="129109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965" y="1326963"/>
            <a:ext cx="278731" cy="27873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3669756" y="2153654"/>
            <a:ext cx="347276" cy="346378"/>
            <a:chOff x="660504" y="7524"/>
            <a:chExt cx="450000" cy="448837"/>
          </a:xfrm>
        </p:grpSpPr>
        <p:sp>
          <p:nvSpPr>
            <p:cNvPr id="54" name="Rounded Rectangle 5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4465697" y="1210984"/>
            <a:ext cx="4029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Switch </a:t>
            </a:r>
            <a:r>
              <a:rPr lang="en-US" sz="1400" u="sng" dirty="0" smtClean="0"/>
              <a:t>on/off</a:t>
            </a:r>
            <a:r>
              <a:rPr lang="en-US" sz="1400" dirty="0" smtClean="0"/>
              <a:t> </a:t>
            </a:r>
            <a:r>
              <a:rPr lang="en-US" sz="1400" b="1" dirty="0" smtClean="0"/>
              <a:t>notification</a:t>
            </a:r>
            <a:r>
              <a:rPr lang="en-US" sz="1400" dirty="0" smtClean="0"/>
              <a:t> to alert incoming new/updated/completed task/event.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430265" y="2064914"/>
            <a:ext cx="405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Search</a:t>
            </a:r>
            <a:r>
              <a:rPr lang="en-US" sz="1400" dirty="0" smtClean="0"/>
              <a:t> for a </a:t>
            </a:r>
            <a:r>
              <a:rPr lang="en-US" sz="1400" u="sng" dirty="0" smtClean="0"/>
              <a:t>event</a:t>
            </a:r>
            <a:r>
              <a:rPr lang="en-US" sz="1400" dirty="0" smtClean="0"/>
              <a:t>, result would be base on users input. 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3663293" y="3017077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0" name="Rounded Rectangle 69"/>
          <p:cNvSpPr/>
          <p:nvPr/>
        </p:nvSpPr>
        <p:spPr>
          <a:xfrm>
            <a:off x="3663293" y="3878555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3656830" y="4743828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6" name="Rounded Rectangle 75"/>
          <p:cNvSpPr/>
          <p:nvPr/>
        </p:nvSpPr>
        <p:spPr>
          <a:xfrm>
            <a:off x="3669756" y="5601034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TextBox 77"/>
          <p:cNvSpPr txBox="1"/>
          <p:nvPr/>
        </p:nvSpPr>
        <p:spPr>
          <a:xfrm>
            <a:off x="4431144" y="2949736"/>
            <a:ext cx="365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Return</a:t>
            </a:r>
            <a:r>
              <a:rPr lang="en-US" sz="1400" dirty="0" smtClean="0"/>
              <a:t> to </a:t>
            </a:r>
            <a:r>
              <a:rPr lang="en-US" sz="1400" u="sng" dirty="0" smtClean="0"/>
              <a:t>Planner Interface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45921" y="3800860"/>
            <a:ext cx="268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Create</a:t>
            </a:r>
            <a:r>
              <a:rPr lang="en-US" sz="1400" dirty="0" smtClean="0"/>
              <a:t> a new </a:t>
            </a:r>
            <a:r>
              <a:rPr lang="en-US" sz="1400" u="sng" dirty="0" smtClean="0"/>
              <a:t>event</a:t>
            </a:r>
            <a:r>
              <a:rPr lang="en-US" sz="1400" dirty="0" smtClean="0"/>
              <a:t>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445921" y="4658334"/>
            <a:ext cx="403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Sorting</a:t>
            </a:r>
            <a:r>
              <a:rPr lang="en-US" sz="1400" dirty="0" smtClean="0"/>
              <a:t> in </a:t>
            </a:r>
            <a:r>
              <a:rPr lang="en-US" sz="1400" u="sng" dirty="0" smtClean="0"/>
              <a:t>descending or ascending order</a:t>
            </a:r>
            <a:r>
              <a:rPr lang="en-US" sz="1400" dirty="0" smtClean="0"/>
              <a:t> base on event due date.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431257" y="5509458"/>
            <a:ext cx="420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Delete</a:t>
            </a:r>
            <a:r>
              <a:rPr lang="en-US" sz="1400" dirty="0" smtClean="0"/>
              <a:t> a </a:t>
            </a:r>
            <a:r>
              <a:rPr lang="en-US" sz="1400" u="sng" dirty="0" smtClean="0"/>
              <a:t>event</a:t>
            </a:r>
            <a:r>
              <a:rPr lang="en-US" sz="1400" dirty="0" smtClean="0"/>
              <a:t> or multiple events by dragging into it</a:t>
            </a:r>
            <a:endParaRPr lang="en-US" sz="1400" u="sng" dirty="0" smtClean="0"/>
          </a:p>
        </p:txBody>
      </p:sp>
      <p:sp>
        <p:nvSpPr>
          <p:cNvPr id="88" name="Rounded Rectangle 87"/>
          <p:cNvSpPr/>
          <p:nvPr/>
        </p:nvSpPr>
        <p:spPr>
          <a:xfrm>
            <a:off x="4086044" y="129109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51" y="1318652"/>
            <a:ext cx="278731" cy="278731"/>
          </a:xfrm>
          <a:prstGeom prst="rect">
            <a:avLst/>
          </a:prstGeom>
        </p:spPr>
      </p:pic>
      <p:sp>
        <p:nvSpPr>
          <p:cNvPr id="112" name="Rounded Rectangle 111"/>
          <p:cNvSpPr/>
          <p:nvPr/>
        </p:nvSpPr>
        <p:spPr>
          <a:xfrm>
            <a:off x="4077405" y="4743828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18"/>
          <a:stretch/>
        </p:blipFill>
        <p:spPr>
          <a:xfrm>
            <a:off x="4125898" y="4776106"/>
            <a:ext cx="106641" cy="27216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/>
          <a:stretch/>
        </p:blipFill>
        <p:spPr>
          <a:xfrm flipV="1">
            <a:off x="4234407" y="4769123"/>
            <a:ext cx="167423" cy="28733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29" y="3054042"/>
            <a:ext cx="270932" cy="25532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56" y="3884905"/>
            <a:ext cx="334350" cy="3343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86" y="4773440"/>
            <a:ext cx="282900" cy="282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07" y="5619963"/>
            <a:ext cx="312813" cy="3128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60289" y="6287864"/>
            <a:ext cx="171553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Click here for more details!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5824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Flowchart: Connector 20">
            <a:hlinkClick r:id="rId12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>
            <a:hlinkClick r:id="rId12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Rounded Rectangle 15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Rounded Rectangle 188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Rounded Rectangle 18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1" name="Rounded Rectangle 200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3" name="TextBox 202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4" name="TextBox 203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6" name="Rounded Rectangle 2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20" name="Rounded Rectangle 2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5" name="Rounded Rectangle 22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35" name="Rounded Rectangle 23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0" name="Rounded Rectangle 23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44" name="Rounded Rectangle 243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47" name="Rounded Rectangle 24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1" name="Flowchart: Connector 250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Elbow Connector 251"/>
          <p:cNvCxnSpPr>
            <a:stCxn id="253" idx="6"/>
            <a:endCxn id="254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Flowchart: Connector 252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57" name="Rounded Rectangle 25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61" name="Rounded Rectangle 260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Rounded Rectangle 263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6" name="Rounded Rectangle 275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78" name="TextBox 277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79" name="TextBox 278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Rounded Rectangle 281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3" name="Rounded Rectangle 282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4" name="Rounded Rectangle 283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5" name="Rounded Rectangle 28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6" name="Rounded Rectangle 285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90" name="Rounded Rectangle 2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95" name="Rounded Rectangle 29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300" name="Rounded Rectangle 29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305" name="Rounded Rectangle 3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310" name="Rounded Rectangle 3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315" name="Rounded Rectangle 31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320" name="Rounded Rectangle 3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324" name="Rounded Rectangle 323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Round Same Side Corner Rectangle 324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326" name="Round Same Side Corner Rectangle 325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327" name="Round Same Side Corner Rectangle 326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329" name="Rectangle 328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Rounded Rectangle 33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2" name="Rounded Rectangle 33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3" name="Rounded Rectangle 33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Rounded Rectangle 336"/>
          <p:cNvSpPr/>
          <p:nvPr/>
        </p:nvSpPr>
        <p:spPr>
          <a:xfrm>
            <a:off x="10060004" y="2212026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Rounded Rectangle 337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339" name="Rounded Rectangle 338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Rounded Rectangle 339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1" name="Rounded Rectangle 340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2" name="Rounded Rectangle 341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3" name="Rounded Rectangle 342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4" name="Rounded Rectangle 343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345" name="Rounded Rectangle 344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pic>
        <p:nvPicPr>
          <p:cNvPr id="347" name="Picture 3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349" name="Rounded Rectangle 348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0" name="Picture 3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351" name="Rounded Rectangle 350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2" name="Rounded Rectangle 351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353" name="Rounded Rectangle 352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355" name="Rounded Rectangle 354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/0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346" name="Rounded Rectangle 345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330" name="Rectangle 329"/>
          <p:cNvSpPr/>
          <p:nvPr/>
        </p:nvSpPr>
        <p:spPr>
          <a:xfrm>
            <a:off x="7614457" y="1101128"/>
            <a:ext cx="2508941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(Leader)   Elon Musk</a:t>
            </a:r>
            <a:endParaRPr lang="en-SG" sz="1600" dirty="0"/>
          </a:p>
        </p:txBody>
      </p:sp>
      <p:sp>
        <p:nvSpPr>
          <p:cNvPr id="334" name="Rectangle 333"/>
          <p:cNvSpPr/>
          <p:nvPr/>
        </p:nvSpPr>
        <p:spPr>
          <a:xfrm>
            <a:off x="7615124" y="1353401"/>
            <a:ext cx="2508941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(Member) Mark Zuckerberg</a:t>
            </a:r>
            <a:endParaRPr lang="en-SG" sz="1600" dirty="0"/>
          </a:p>
        </p:txBody>
      </p:sp>
      <p:sp>
        <p:nvSpPr>
          <p:cNvPr id="335" name="Rectangle 334">
            <a:hlinkHover r:id="rId14" action="ppaction://hlinksldjump"/>
          </p:cNvPr>
          <p:cNvSpPr/>
          <p:nvPr/>
        </p:nvSpPr>
        <p:spPr>
          <a:xfrm>
            <a:off x="0" y="-105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ound Same Side Corner Rectangle 327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6" name="Picture 3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Start/End Date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Create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Rounded Rectangle 15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Rounded Rectangle 188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Rounded Rectangle 18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1" name="Rounded Rectangle 200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3" name="TextBox 202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4" name="TextBox 203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6" name="Rounded Rectangle 2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20" name="Rounded Rectangle 2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5" name="Rounded Rectangle 22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35" name="Rounded Rectangle 23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0" name="Rounded Rectangle 23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44" name="Rounded Rectangle 243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47" name="Rounded Rectangle 24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1" name="Flowchart: Connector 250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Elbow Connector 251"/>
          <p:cNvCxnSpPr>
            <a:stCxn id="253" idx="6"/>
            <a:endCxn id="254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Flowchart: Connector 252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57" name="Rounded Rectangle 25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61" name="Rounded Rectangle 260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Rounded Rectangle 263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6" name="Rounded Rectangle 275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78" name="TextBox 277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79" name="TextBox 278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Rounded Rectangle 281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3" name="Rounded Rectangle 282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4" name="Rounded Rectangle 283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5" name="Rounded Rectangle 28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6" name="Rounded Rectangle 285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90" name="Rounded Rectangle 2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95" name="Rounded Rectangle 29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300" name="Rounded Rectangle 29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305" name="Rounded Rectangle 3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310" name="Rounded Rectangle 3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315" name="Rounded Rectangle 31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320" name="Rounded Rectangle 3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324" name="Rounded Rectangle 323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Round Same Side Corner Rectangle 324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326" name="Round Same Side Corner Rectangle 325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327" name="Round Same Side Corner Rectangle 326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328" name="Round Same Side Corner Rectangle 327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Rectangle 328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Rounded Rectangle 33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2" name="Rounded Rectangle 33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3" name="Rounded Rectangle 33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Rounded Rectangle 336"/>
          <p:cNvSpPr/>
          <p:nvPr/>
        </p:nvSpPr>
        <p:spPr>
          <a:xfrm>
            <a:off x="10060004" y="2212026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Rounded Rectangle 337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339" name="Rounded Rectangle 338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Rounded Rectangle 339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1" name="Rounded Rectangle 340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2" name="Rounded Rectangle 341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3" name="Rounded Rectangle 342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4" name="Rounded Rectangle 343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345" name="Rounded Rectangle 344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pic>
        <p:nvPicPr>
          <p:cNvPr id="347" name="Picture 3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349" name="Rounded Rectangle 348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0" name="Picture 3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351" name="Rounded Rectangle 350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3" name="Rounded Rectangle 352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355" name="Rounded Rectangle 354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/0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pic>
        <p:nvPicPr>
          <p:cNvPr id="356" name="Picture 3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346" name="Rounded Rectangle 345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graphicFrame>
        <p:nvGraphicFramePr>
          <p:cNvPr id="335" name="Table 3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13966"/>
              </p:ext>
            </p:extLst>
          </p:nvPr>
        </p:nvGraphicFramePr>
        <p:xfrm>
          <a:off x="1138508" y="3550401"/>
          <a:ext cx="4257778" cy="207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608254">
                  <a:extLst>
                    <a:ext uri="{9D8B030D-6E8A-4147-A177-3AD203B41FA5}">
                      <a16:colId xmlns:a16="http://schemas.microsoft.com/office/drawing/2014/main" val="1965786166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417331481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3349341895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230649647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439800711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717975795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455923726"/>
                    </a:ext>
                  </a:extLst>
                </a:gridCol>
              </a:tblGrid>
              <a:tr h="20967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             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SEP    </a:t>
                      </a:r>
                      <a:r>
                        <a:rPr lang="en-US" sz="1100" baseline="0" dirty="0" smtClean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en-US" sz="1100" dirty="0" smtClean="0"/>
                        <a:t>                       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</a:t>
                      </a:r>
                      <a:r>
                        <a:rPr lang="en-US" sz="1100" baseline="0" dirty="0" smtClean="0"/>
                        <a:t>   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2019</a:t>
                      </a:r>
                      <a:r>
                        <a:rPr lang="en-US" sz="1100" baseline="0" dirty="0" smtClean="0"/>
                        <a:t>                   </a:t>
                      </a:r>
                      <a:r>
                        <a:rPr lang="en-US" sz="1100" dirty="0" smtClean="0"/>
                        <a:t>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6815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Wed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Thu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Fri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Sat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Sun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864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11056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5546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88591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8978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55559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355477"/>
                  </a:ext>
                </a:extLst>
              </a:tr>
            </a:tbl>
          </a:graphicData>
        </a:graphic>
      </p:graphicFrame>
      <p:sp>
        <p:nvSpPr>
          <p:cNvPr id="336" name="Rectangle 335">
            <a:hlinkHover r:id="rId15" action="ppaction://hlinksldjump"/>
          </p:cNvPr>
          <p:cNvSpPr/>
          <p:nvPr/>
        </p:nvSpPr>
        <p:spPr>
          <a:xfrm>
            <a:off x="0" y="-10330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ounded Rectangle 351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Set Start Date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66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Rounded Rectangle 15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Rounded Rectangle 188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Rounded Rectangle 18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1" name="Rounded Rectangle 200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3" name="TextBox 202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4" name="TextBox 203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6" name="Rounded Rectangle 2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20" name="Rounded Rectangle 2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5" name="Rounded Rectangle 22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35" name="Rounded Rectangle 23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0" name="Rounded Rectangle 23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44" name="Rounded Rectangle 243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47" name="Rounded Rectangle 24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1" name="Flowchart: Connector 250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Elbow Connector 251"/>
          <p:cNvCxnSpPr>
            <a:stCxn id="253" idx="6"/>
            <a:endCxn id="254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Flowchart: Connector 252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57" name="Rounded Rectangle 25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61" name="Rounded Rectangle 260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Rounded Rectangle 263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6" name="Rounded Rectangle 275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78" name="TextBox 277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79" name="TextBox 278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Rounded Rectangle 281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3" name="Rounded Rectangle 282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4" name="Rounded Rectangle 283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5" name="Rounded Rectangle 28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6" name="Rounded Rectangle 285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90" name="Rounded Rectangle 2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95" name="Rounded Rectangle 29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300" name="Rounded Rectangle 29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305" name="Rounded Rectangle 3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310" name="Rounded Rectangle 3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315" name="Rounded Rectangle 31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320" name="Rounded Rectangle 3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324" name="Rounded Rectangle 323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Round Same Side Corner Rectangle 324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326" name="Round Same Side Corner Rectangle 325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327" name="Round Same Side Corner Rectangle 326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328" name="Round Same Side Corner Rectangle 327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Rectangle 328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Rounded Rectangle 33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2" name="Rounded Rectangle 33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3" name="Rounded Rectangle 33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Rounded Rectangle 336"/>
          <p:cNvSpPr/>
          <p:nvPr/>
        </p:nvSpPr>
        <p:spPr>
          <a:xfrm>
            <a:off x="10060004" y="2212026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Rounded Rectangle 337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339" name="Rounded Rectangle 338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Rounded Rectangle 339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1" name="Rounded Rectangle 340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2" name="Rounded Rectangle 341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3" name="Rounded Rectangle 342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4" name="Rounded Rectangle 343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345" name="Rounded Rectangle 344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pic>
        <p:nvPicPr>
          <p:cNvPr id="347" name="Picture 3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349" name="Rounded Rectangle 348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0" name="Picture 3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351" name="Rounded Rectangle 350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>
                <a:solidFill>
                  <a:schemeClr val="bg1">
                    <a:lumMod val="75000"/>
                  </a:schemeClr>
                </a:solidFill>
              </a:rPr>
              <a:t>Type Here...</a:t>
            </a:r>
            <a:endParaRPr lang="en-SG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2" name="Rounded Rectangle 351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355" name="Rounded Rectangle 354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/0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pic>
        <p:nvPicPr>
          <p:cNvPr id="356" name="Picture 3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346" name="Rounded Rectangle 345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graphicFrame>
        <p:nvGraphicFramePr>
          <p:cNvPr id="330" name="Tab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304384"/>
              </p:ext>
            </p:extLst>
          </p:nvPr>
        </p:nvGraphicFramePr>
        <p:xfrm>
          <a:off x="5377342" y="3550401"/>
          <a:ext cx="4257778" cy="207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608254">
                  <a:extLst>
                    <a:ext uri="{9D8B030D-6E8A-4147-A177-3AD203B41FA5}">
                      <a16:colId xmlns:a16="http://schemas.microsoft.com/office/drawing/2014/main" val="1965786166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417331481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3349341895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230649647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439800711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1717975795"/>
                    </a:ext>
                  </a:extLst>
                </a:gridCol>
                <a:gridCol w="608254">
                  <a:extLst>
                    <a:ext uri="{9D8B030D-6E8A-4147-A177-3AD203B41FA5}">
                      <a16:colId xmlns:a16="http://schemas.microsoft.com/office/drawing/2014/main" val="455923726"/>
                    </a:ext>
                  </a:extLst>
                </a:gridCol>
              </a:tblGrid>
              <a:tr h="20967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             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SEP    </a:t>
                      </a:r>
                      <a:r>
                        <a:rPr lang="en-US" sz="1100" baseline="0" dirty="0" smtClean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en-US" sz="1100" dirty="0" smtClean="0"/>
                        <a:t>                       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</a:t>
                      </a:r>
                      <a:r>
                        <a:rPr lang="en-US" sz="1100" baseline="0" dirty="0" smtClean="0"/>
                        <a:t>   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2019</a:t>
                      </a:r>
                      <a:r>
                        <a:rPr lang="en-US" sz="1100" baseline="0" dirty="0" smtClean="0"/>
                        <a:t>                   </a:t>
                      </a:r>
                      <a:r>
                        <a:rPr lang="en-US" sz="1100" dirty="0" smtClean="0"/>
                        <a:t>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6815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Wed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Thu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Fri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Sat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Sun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864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11056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5546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88591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8978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55559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355477"/>
                  </a:ext>
                </a:extLst>
              </a:tr>
            </a:tbl>
          </a:graphicData>
        </a:graphic>
      </p:graphicFrame>
      <p:sp>
        <p:nvSpPr>
          <p:cNvPr id="334" name="Rectangle 333">
            <a:hlinkHover r:id="rId15" action="ppaction://hlinksldjump"/>
          </p:cNvPr>
          <p:cNvSpPr/>
          <p:nvPr/>
        </p:nvSpPr>
        <p:spPr>
          <a:xfrm>
            <a:off x="0" y="-1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ounded Rectangle 352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Set End Date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811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Week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317932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317932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317932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>
            <a:hlinkClick r:id="rId4" action="ppaction://hlinksldjump"/>
          </p:cNvPr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W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316687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Week 3</a:t>
            </a:r>
          </a:p>
          <a:p>
            <a:pPr algn="ctr"/>
            <a:r>
              <a:rPr lang="en-SG" dirty="0" smtClean="0"/>
              <a:t>(Now)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Week 4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Week 5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Week 6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491772" y="5399997"/>
            <a:ext cx="144079" cy="2692346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3166875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3166875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1" name="Rounded Rectangle 80"/>
          <p:cNvSpPr/>
          <p:nvPr/>
        </p:nvSpPr>
        <p:spPr>
          <a:xfrm>
            <a:off x="6137901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Task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30525" y="2294897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4" name="Rounded Rectangle 83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Programmer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7" name="Rounded Rectangle 86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Task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4162417" y="402679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90" name="Rounded Rectangle 89"/>
          <p:cNvSpPr/>
          <p:nvPr/>
        </p:nvSpPr>
        <p:spPr>
          <a:xfrm>
            <a:off x="8082271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8076818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94" name="Rounded Rectangle 93"/>
          <p:cNvSpPr/>
          <p:nvPr/>
        </p:nvSpPr>
        <p:spPr>
          <a:xfrm>
            <a:off x="10044541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Task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10044541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Task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10033432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3" name="Rounded Rectangle 132"/>
          <p:cNvSpPr/>
          <p:nvPr/>
        </p:nvSpPr>
        <p:spPr>
          <a:xfrm>
            <a:off x="6137901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8082271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Task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8082271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Task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6136339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8" name="Rounded Rectangle 137"/>
          <p:cNvSpPr/>
          <p:nvPr/>
        </p:nvSpPr>
        <p:spPr>
          <a:xfrm>
            <a:off x="8079772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49" name="Rounded Rectangle 148"/>
          <p:cNvSpPr/>
          <p:nvPr/>
        </p:nvSpPr>
        <p:spPr>
          <a:xfrm>
            <a:off x="8073409" y="402679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50" name="Rounded Rectangle 149"/>
          <p:cNvSpPr/>
          <p:nvPr/>
        </p:nvSpPr>
        <p:spPr>
          <a:xfrm>
            <a:off x="10042042" y="4029557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95" name="Group 94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6" name="Rounded Rectangle 9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4187217" y="2310787"/>
              <a:ext cx="1357582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4183776" y="2310569"/>
              <a:ext cx="1057355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8087444" y="3185897"/>
            <a:ext cx="1665934" cy="94398"/>
            <a:chOff x="4183776" y="2310398"/>
            <a:chExt cx="1665934" cy="94398"/>
          </a:xfrm>
        </p:grpSpPr>
        <p:sp>
          <p:nvSpPr>
            <p:cNvPr id="165" name="Rounded Rectangle 16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70" name="Rounded Rectangle 169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4193567" y="3186115"/>
              <a:ext cx="1024071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193290" y="3187314"/>
              <a:ext cx="1146761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4190125" y="3185897"/>
              <a:ext cx="606971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144002" y="3180313"/>
            <a:ext cx="1665934" cy="94398"/>
            <a:chOff x="4183776" y="2310398"/>
            <a:chExt cx="1665934" cy="94398"/>
          </a:xfrm>
        </p:grpSpPr>
        <p:sp>
          <p:nvSpPr>
            <p:cNvPr id="175" name="Rounded Rectangle 17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6144002" y="2310009"/>
            <a:ext cx="1665934" cy="94398"/>
            <a:chOff x="4183776" y="2310398"/>
            <a:chExt cx="1665934" cy="94398"/>
          </a:xfrm>
        </p:grpSpPr>
        <p:sp>
          <p:nvSpPr>
            <p:cNvPr id="180" name="Rounded Rectangle 17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087444" y="4042484"/>
            <a:ext cx="1665934" cy="94398"/>
            <a:chOff x="4183776" y="2310398"/>
            <a:chExt cx="1665934" cy="94398"/>
          </a:xfrm>
        </p:grpSpPr>
        <p:sp>
          <p:nvSpPr>
            <p:cNvPr id="190" name="Rounded Rectangle 1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8087444" y="2308629"/>
            <a:ext cx="1665934" cy="94398"/>
            <a:chOff x="4183776" y="2310398"/>
            <a:chExt cx="1665934" cy="94398"/>
          </a:xfrm>
        </p:grpSpPr>
        <p:sp>
          <p:nvSpPr>
            <p:cNvPr id="195" name="Rounded Rectangle 19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7" name="Rounded Rectangle 196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0049622" y="4053669"/>
            <a:ext cx="1665934" cy="94398"/>
            <a:chOff x="4183776" y="2310398"/>
            <a:chExt cx="1665934" cy="94398"/>
          </a:xfrm>
        </p:grpSpPr>
        <p:sp>
          <p:nvSpPr>
            <p:cNvPr id="205" name="Rounded Rectangle 2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0" name="Rounded Rectangle 2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2" name="Rounded Rectangle 21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2222411" y="4049571"/>
            <a:ext cx="1665934" cy="94398"/>
            <a:chOff x="4183776" y="2310398"/>
            <a:chExt cx="1665934" cy="94398"/>
          </a:xfrm>
        </p:grpSpPr>
        <p:sp>
          <p:nvSpPr>
            <p:cNvPr id="225" name="Rounded Rectangle 22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83776" y="2310569"/>
              <a:ext cx="33028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31672" y="3179924"/>
            <a:ext cx="1665935" cy="94398"/>
            <a:chOff x="4183775" y="2310398"/>
            <a:chExt cx="1665935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471338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5" y="2310569"/>
              <a:ext cx="1061597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1" name="Right Arrow 150"/>
          <p:cNvSpPr/>
          <p:nvPr/>
        </p:nvSpPr>
        <p:spPr>
          <a:xfrm rot="2220050">
            <a:off x="3891337" y="492427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2675854" y="142222"/>
            <a:ext cx="1328483" cy="433626"/>
          </a:xfrm>
          <a:prstGeom prst="roundRect">
            <a:avLst>
              <a:gd name="adj" fmla="val 2558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Click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9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Month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0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0" name="Rounded Rectangle 99">
            <a:hlinkClick r:id="rId4" action="ppaction://hlinksldjump"/>
          </p:cNvPr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M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AUG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SEP</a:t>
            </a:r>
          </a:p>
          <a:p>
            <a:pPr algn="ctr"/>
            <a:r>
              <a:rPr lang="en-SG" dirty="0" smtClean="0"/>
              <a:t>(Now)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OCT</a:t>
            </a:r>
            <a:endParaRPr lang="en-SG" dirty="0"/>
          </a:p>
        </p:txBody>
      </p: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81" name="Rounded Rectangle 80"/>
          <p:cNvSpPr/>
          <p:nvPr/>
        </p:nvSpPr>
        <p:spPr>
          <a:xfrm>
            <a:off x="6137901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130525" y="2294897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76" name="Rounded Rectangle 75"/>
          <p:cNvSpPr/>
          <p:nvPr/>
        </p:nvSpPr>
        <p:spPr>
          <a:xfrm>
            <a:off x="2222207" y="317932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221512" y="316687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79" name="Rounded Rectangle 78"/>
          <p:cNvSpPr/>
          <p:nvPr/>
        </p:nvSpPr>
        <p:spPr>
          <a:xfrm>
            <a:off x="4175879" y="317932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4171176" y="3166875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9940308" y="533689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ounded Rectangle 86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Programmer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90" name="Rounded Rectangle 8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162417" y="402679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92" name="Rounded Rectangle 91"/>
          <p:cNvSpPr/>
          <p:nvPr/>
        </p:nvSpPr>
        <p:spPr>
          <a:xfrm>
            <a:off x="8082271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8076818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6137901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6137901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8082271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Tasks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8072964" y="40248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3" name="Rounded Rectangle 132"/>
          <p:cNvSpPr/>
          <p:nvPr/>
        </p:nvSpPr>
        <p:spPr>
          <a:xfrm>
            <a:off x="6130525" y="4012215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4" name="Rounded Rectangle 133"/>
          <p:cNvSpPr/>
          <p:nvPr/>
        </p:nvSpPr>
        <p:spPr>
          <a:xfrm>
            <a:off x="6136724" y="3163891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85" name="Group 84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86" name="Rounded Rectangle 8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231672" y="3179924"/>
            <a:ext cx="1665935" cy="94398"/>
            <a:chOff x="4183775" y="2310398"/>
            <a:chExt cx="1665935" cy="94398"/>
          </a:xfrm>
        </p:grpSpPr>
        <p:sp>
          <p:nvSpPr>
            <p:cNvPr id="97" name="Rounded Rectangle 9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4186939" y="2310398"/>
              <a:ext cx="1471338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4183775" y="2310569"/>
              <a:ext cx="1061597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222411" y="4049571"/>
            <a:ext cx="1665934" cy="94398"/>
            <a:chOff x="4183776" y="2310398"/>
            <a:chExt cx="1665934" cy="94398"/>
          </a:xfrm>
        </p:grpSpPr>
        <p:sp>
          <p:nvSpPr>
            <p:cNvPr id="114" name="Rounded Rectangle 11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4183776" y="2310569"/>
              <a:ext cx="33028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138" name="Rounded Rectangle 1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87217" y="2310787"/>
              <a:ext cx="1357582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0" name="Rounded Rectangle 149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1" name="Rounded Rectangle 150"/>
            <p:cNvSpPr/>
            <p:nvPr/>
          </p:nvSpPr>
          <p:spPr>
            <a:xfrm>
              <a:off x="4183776" y="2310569"/>
              <a:ext cx="166593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4190124" y="3185897"/>
            <a:ext cx="1665936" cy="95426"/>
            <a:chOff x="4190124" y="3185897"/>
            <a:chExt cx="1665936" cy="95426"/>
          </a:xfrm>
        </p:grpSpPr>
        <p:sp>
          <p:nvSpPr>
            <p:cNvPr id="153" name="Rounded Rectangle 152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93567" y="3186115"/>
              <a:ext cx="1024071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4193290" y="3187314"/>
              <a:ext cx="1146761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90124" y="3185897"/>
              <a:ext cx="1665935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144002" y="3180313"/>
            <a:ext cx="1665934" cy="94398"/>
            <a:chOff x="4183776" y="2310398"/>
            <a:chExt cx="1665934" cy="94398"/>
          </a:xfrm>
        </p:grpSpPr>
        <p:sp>
          <p:nvSpPr>
            <p:cNvPr id="158" name="Rounded Rectangle 15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ounded Rectangle 15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144002" y="2310009"/>
            <a:ext cx="1665934" cy="94398"/>
            <a:chOff x="4183776" y="2310398"/>
            <a:chExt cx="1665934" cy="94398"/>
          </a:xfrm>
        </p:grpSpPr>
        <p:sp>
          <p:nvSpPr>
            <p:cNvPr id="163" name="Rounded Rectangle 16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183776" y="2310569"/>
              <a:ext cx="86730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8087444" y="4042484"/>
            <a:ext cx="1665934" cy="94398"/>
            <a:chOff x="4183776" y="2310398"/>
            <a:chExt cx="1665934" cy="94398"/>
          </a:xfrm>
        </p:grpSpPr>
        <p:sp>
          <p:nvSpPr>
            <p:cNvPr id="168" name="Rounded Rectangle 16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8087444" y="2308629"/>
            <a:ext cx="1665934" cy="94398"/>
            <a:chOff x="4183776" y="2310398"/>
            <a:chExt cx="1665934" cy="94398"/>
          </a:xfrm>
        </p:grpSpPr>
        <p:sp>
          <p:nvSpPr>
            <p:cNvPr id="173" name="Rounded Rectangle 17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4175731" y="4041003"/>
            <a:ext cx="1665936" cy="95426"/>
            <a:chOff x="4190124" y="3185897"/>
            <a:chExt cx="1665936" cy="95426"/>
          </a:xfrm>
        </p:grpSpPr>
        <p:sp>
          <p:nvSpPr>
            <p:cNvPr id="178" name="Rounded Rectangle 177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93567" y="3186115"/>
              <a:ext cx="1024071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4193290" y="3187314"/>
              <a:ext cx="1146761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90124" y="3185897"/>
              <a:ext cx="1665935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82" name="Right Arrow 181"/>
          <p:cNvSpPr/>
          <p:nvPr/>
        </p:nvSpPr>
        <p:spPr>
          <a:xfrm rot="2220050">
            <a:off x="3891337" y="492427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75854" y="142222"/>
            <a:ext cx="1328483" cy="433626"/>
          </a:xfrm>
          <a:prstGeom prst="roundRect">
            <a:avLst>
              <a:gd name="adj" fmla="val 2558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Click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Side Bar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262" name="Rectangle 261">
            <a:hlinkHover r:id="rId12" action="ppaction://hlinksldjump"/>
          </p:cNvPr>
          <p:cNvSpPr/>
          <p:nvPr/>
        </p:nvSpPr>
        <p:spPr>
          <a:xfrm>
            <a:off x="2500" y="-105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ounded Rectangle 151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1" name="Rounded Rectangle 170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189" name="Rounded Rectangle 188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91" name="Round Same Side Corner Rectangle 190"/>
          <p:cNvSpPr/>
          <p:nvPr/>
        </p:nvSpPr>
        <p:spPr>
          <a:xfrm rot="5400000">
            <a:off x="-961858" y="2716502"/>
            <a:ext cx="4971985" cy="3053272"/>
          </a:xfrm>
          <a:prstGeom prst="round2SameRect">
            <a:avLst>
              <a:gd name="adj1" fmla="val 5878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92" name="TextBox 191"/>
          <p:cNvSpPr txBox="1"/>
          <p:nvPr/>
        </p:nvSpPr>
        <p:spPr>
          <a:xfrm>
            <a:off x="432746" y="1750393"/>
            <a:ext cx="228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Overall Accomplishment</a:t>
            </a:r>
            <a:endParaRPr lang="en-US" sz="1600" dirty="0"/>
          </a:p>
        </p:txBody>
      </p:sp>
      <p:sp>
        <p:nvSpPr>
          <p:cNvPr id="193" name="Round Same Side Corner Rectangle 192"/>
          <p:cNvSpPr/>
          <p:nvPr/>
        </p:nvSpPr>
        <p:spPr>
          <a:xfrm rot="5400000">
            <a:off x="-810282" y="2874379"/>
            <a:ext cx="4668829" cy="3053271"/>
          </a:xfrm>
          <a:prstGeom prst="round2SameRect">
            <a:avLst>
              <a:gd name="adj1" fmla="val 5878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94" name="TextBox 193"/>
          <p:cNvSpPr txBox="1"/>
          <p:nvPr/>
        </p:nvSpPr>
        <p:spPr>
          <a:xfrm>
            <a:off x="137622" y="2377410"/>
            <a:ext cx="20246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Individual</a:t>
            </a:r>
            <a:endParaRPr lang="en-US" sz="1400" dirty="0" smtClean="0"/>
          </a:p>
          <a:p>
            <a:r>
              <a:rPr lang="en-US" sz="1200" dirty="0" smtClean="0"/>
              <a:t>(Lead)        Elon Musk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200" dirty="0" smtClean="0"/>
              <a:t>(Member) Mark Zuckerberg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b="1" u="sng" dirty="0" smtClean="0"/>
              <a:t>Project</a:t>
            </a:r>
          </a:p>
          <a:p>
            <a:r>
              <a:rPr lang="en-US" sz="1200" dirty="0" smtClean="0"/>
              <a:t>Participants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Transport</a:t>
            </a:r>
          </a:p>
          <a:p>
            <a:endParaRPr lang="en-US" sz="1200" dirty="0"/>
          </a:p>
          <a:p>
            <a:endParaRPr lang="en-US" sz="1200" dirty="0" smtClean="0"/>
          </a:p>
          <a:p>
            <a:r>
              <a:rPr lang="en-US" sz="1200" dirty="0" smtClean="0"/>
              <a:t>Programmer</a:t>
            </a:r>
          </a:p>
          <a:p>
            <a:endParaRPr lang="en-US" sz="1400" dirty="0" smtClean="0"/>
          </a:p>
        </p:txBody>
      </p:sp>
      <p:sp>
        <p:nvSpPr>
          <p:cNvPr id="195" name="Rounded Rectangle 194"/>
          <p:cNvSpPr/>
          <p:nvPr/>
        </p:nvSpPr>
        <p:spPr>
          <a:xfrm>
            <a:off x="2908029" y="2293733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Rounded Rectangle 195"/>
          <p:cNvSpPr/>
          <p:nvPr/>
        </p:nvSpPr>
        <p:spPr>
          <a:xfrm>
            <a:off x="892594" y="2899985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97" name="Group 196"/>
          <p:cNvGrpSpPr/>
          <p:nvPr/>
        </p:nvGrpSpPr>
        <p:grpSpPr>
          <a:xfrm>
            <a:off x="905129" y="2913423"/>
            <a:ext cx="1944775" cy="94398"/>
            <a:chOff x="4183775" y="2310398"/>
            <a:chExt cx="1665935" cy="94398"/>
          </a:xfrm>
        </p:grpSpPr>
        <p:sp>
          <p:nvSpPr>
            <p:cNvPr id="198" name="Rounded Rectangle 19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ounded Rectangle 198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4183775" y="2310569"/>
              <a:ext cx="371377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02" name="Rounded Rectangle 201"/>
          <p:cNvSpPr/>
          <p:nvPr/>
        </p:nvSpPr>
        <p:spPr>
          <a:xfrm>
            <a:off x="885503" y="3730975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03" name="Group 202"/>
          <p:cNvGrpSpPr/>
          <p:nvPr/>
        </p:nvGrpSpPr>
        <p:grpSpPr>
          <a:xfrm>
            <a:off x="898038" y="3744413"/>
            <a:ext cx="1944775" cy="94398"/>
            <a:chOff x="4183775" y="2310398"/>
            <a:chExt cx="1665935" cy="94398"/>
          </a:xfrm>
        </p:grpSpPr>
        <p:sp>
          <p:nvSpPr>
            <p:cNvPr id="204" name="Rounded Rectangle 20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ounded Rectangle 20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4186940" y="2310398"/>
              <a:ext cx="154792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4183775" y="2310569"/>
              <a:ext cx="115063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08" name="Rounded Rectangle 207"/>
          <p:cNvSpPr/>
          <p:nvPr/>
        </p:nvSpPr>
        <p:spPr>
          <a:xfrm>
            <a:off x="885503" y="4680988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85503" y="5225155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879907" y="5769322"/>
            <a:ext cx="1962471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1" name="TextBox 210"/>
          <p:cNvSpPr txBox="1"/>
          <p:nvPr/>
        </p:nvSpPr>
        <p:spPr>
          <a:xfrm>
            <a:off x="803774" y="3034231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30</a:t>
            </a:r>
            <a:r>
              <a:rPr lang="en-US" sz="900" dirty="0" smtClean="0"/>
              <a:t>/120</a:t>
            </a:r>
            <a:endParaRPr lang="en-US" sz="900" dirty="0"/>
          </a:p>
        </p:txBody>
      </p:sp>
      <p:sp>
        <p:nvSpPr>
          <p:cNvPr id="217" name="TextBox 216"/>
          <p:cNvSpPr txBox="1"/>
          <p:nvPr/>
        </p:nvSpPr>
        <p:spPr>
          <a:xfrm>
            <a:off x="957449" y="2867912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15%</a:t>
            </a:r>
            <a:endParaRPr lang="en-US" sz="600" dirty="0"/>
          </a:p>
        </p:txBody>
      </p:sp>
      <p:sp>
        <p:nvSpPr>
          <p:cNvPr id="218" name="TextBox 217"/>
          <p:cNvSpPr txBox="1"/>
          <p:nvPr/>
        </p:nvSpPr>
        <p:spPr>
          <a:xfrm>
            <a:off x="1653175" y="2869508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50%</a:t>
            </a:r>
            <a:endParaRPr lang="en-US" sz="600" dirty="0"/>
          </a:p>
        </p:txBody>
      </p:sp>
      <p:sp>
        <p:nvSpPr>
          <p:cNvPr id="219" name="TextBox 218"/>
          <p:cNvSpPr txBox="1"/>
          <p:nvPr/>
        </p:nvSpPr>
        <p:spPr>
          <a:xfrm>
            <a:off x="2444428" y="2867912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35%</a:t>
            </a:r>
            <a:endParaRPr lang="en-US" sz="600" dirty="0"/>
          </a:p>
        </p:txBody>
      </p:sp>
      <p:sp>
        <p:nvSpPr>
          <p:cNvPr id="220" name="TextBox 219"/>
          <p:cNvSpPr txBox="1"/>
          <p:nvPr/>
        </p:nvSpPr>
        <p:spPr>
          <a:xfrm>
            <a:off x="1375730" y="3696025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7</a:t>
            </a:r>
            <a:r>
              <a:rPr lang="en-US" sz="600" dirty="0" smtClean="0"/>
              <a:t>5%</a:t>
            </a:r>
            <a:endParaRPr lang="en-US" sz="600" dirty="0"/>
          </a:p>
        </p:txBody>
      </p:sp>
      <p:sp>
        <p:nvSpPr>
          <p:cNvPr id="221" name="TextBox 220"/>
          <p:cNvSpPr txBox="1"/>
          <p:nvPr/>
        </p:nvSpPr>
        <p:spPr>
          <a:xfrm>
            <a:off x="2307029" y="3697621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</a:t>
            </a:r>
            <a:r>
              <a:rPr lang="en-US" sz="600" dirty="0" smtClean="0"/>
              <a:t>0%</a:t>
            </a:r>
            <a:endParaRPr lang="en-US" sz="600" dirty="0"/>
          </a:p>
        </p:txBody>
      </p:sp>
      <p:grpSp>
        <p:nvGrpSpPr>
          <p:cNvPr id="222" name="Group 221"/>
          <p:cNvGrpSpPr/>
          <p:nvPr/>
        </p:nvGrpSpPr>
        <p:grpSpPr>
          <a:xfrm>
            <a:off x="900094" y="4695103"/>
            <a:ext cx="1934793" cy="94398"/>
            <a:chOff x="4183776" y="2310398"/>
            <a:chExt cx="1665934" cy="94398"/>
          </a:xfrm>
        </p:grpSpPr>
        <p:sp>
          <p:nvSpPr>
            <p:cNvPr id="223" name="Rounded Rectangle 22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896606" y="5239793"/>
            <a:ext cx="1945345" cy="94398"/>
            <a:chOff x="4183776" y="2310398"/>
            <a:chExt cx="1665934" cy="94398"/>
          </a:xfrm>
        </p:grpSpPr>
        <p:sp>
          <p:nvSpPr>
            <p:cNvPr id="228" name="Rounded Rectangle 22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4186938" y="2310398"/>
              <a:ext cx="113144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890666" y="5782293"/>
            <a:ext cx="1945977" cy="94398"/>
            <a:chOff x="4183776" y="2310398"/>
            <a:chExt cx="1665934" cy="94398"/>
          </a:xfrm>
        </p:grpSpPr>
        <p:sp>
          <p:nvSpPr>
            <p:cNvPr id="233" name="Rounded Rectangle 23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37" name="TextBox 236"/>
          <p:cNvSpPr txBox="1"/>
          <p:nvPr/>
        </p:nvSpPr>
        <p:spPr>
          <a:xfrm>
            <a:off x="138205" y="3079269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38" name="TextBox 237"/>
          <p:cNvSpPr txBox="1"/>
          <p:nvPr/>
        </p:nvSpPr>
        <p:spPr>
          <a:xfrm>
            <a:off x="133894" y="2864365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39" name="TextBox 238"/>
          <p:cNvSpPr txBox="1"/>
          <p:nvPr/>
        </p:nvSpPr>
        <p:spPr>
          <a:xfrm>
            <a:off x="809019" y="3881755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50</a:t>
            </a:r>
            <a:r>
              <a:rPr lang="en-US" sz="900" dirty="0" smtClean="0"/>
              <a:t>/80</a:t>
            </a:r>
            <a:endParaRPr lang="en-US" sz="900" dirty="0"/>
          </a:p>
        </p:txBody>
      </p:sp>
      <p:sp>
        <p:nvSpPr>
          <p:cNvPr id="240" name="TextBox 239"/>
          <p:cNvSpPr txBox="1"/>
          <p:nvPr/>
        </p:nvSpPr>
        <p:spPr>
          <a:xfrm>
            <a:off x="133661" y="3909154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41" name="TextBox 240"/>
          <p:cNvSpPr txBox="1"/>
          <p:nvPr/>
        </p:nvSpPr>
        <p:spPr>
          <a:xfrm>
            <a:off x="129350" y="3694250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42" name="TextBox 241"/>
          <p:cNvSpPr txBox="1"/>
          <p:nvPr/>
        </p:nvSpPr>
        <p:spPr>
          <a:xfrm>
            <a:off x="1216396" y="6461492"/>
            <a:ext cx="171553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Click here for more details!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183062" y="4645763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</a:t>
            </a:r>
            <a:r>
              <a:rPr lang="en-US" sz="600" dirty="0"/>
              <a:t>3</a:t>
            </a:r>
            <a:r>
              <a:rPr lang="en-US" sz="600" dirty="0" smtClean="0"/>
              <a:t>%</a:t>
            </a:r>
            <a:endParaRPr lang="en-US" sz="600" dirty="0"/>
          </a:p>
        </p:txBody>
      </p:sp>
      <p:sp>
        <p:nvSpPr>
          <p:cNvPr id="244" name="TextBox 243"/>
          <p:cNvSpPr txBox="1"/>
          <p:nvPr/>
        </p:nvSpPr>
        <p:spPr>
          <a:xfrm>
            <a:off x="2429731" y="4647359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30%</a:t>
            </a:r>
            <a:endParaRPr lang="en-US" sz="600" dirty="0"/>
          </a:p>
        </p:txBody>
      </p:sp>
      <p:sp>
        <p:nvSpPr>
          <p:cNvPr id="245" name="TextBox 244"/>
          <p:cNvSpPr txBox="1"/>
          <p:nvPr/>
        </p:nvSpPr>
        <p:spPr>
          <a:xfrm>
            <a:off x="821744" y="4831493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43</a:t>
            </a:r>
            <a:r>
              <a:rPr lang="en-US" sz="900" dirty="0" smtClean="0"/>
              <a:t>/100</a:t>
            </a:r>
            <a:endParaRPr lang="en-US" sz="900" dirty="0"/>
          </a:p>
        </p:txBody>
      </p:sp>
      <p:sp>
        <p:nvSpPr>
          <p:cNvPr id="246" name="TextBox 245"/>
          <p:cNvSpPr txBox="1"/>
          <p:nvPr/>
        </p:nvSpPr>
        <p:spPr>
          <a:xfrm>
            <a:off x="146386" y="4858892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47" name="TextBox 246"/>
          <p:cNvSpPr txBox="1"/>
          <p:nvPr/>
        </p:nvSpPr>
        <p:spPr>
          <a:xfrm>
            <a:off x="142075" y="4643988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48" name="TextBox 247"/>
          <p:cNvSpPr txBox="1"/>
          <p:nvPr/>
        </p:nvSpPr>
        <p:spPr>
          <a:xfrm>
            <a:off x="1922716" y="4648897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27%</a:t>
            </a:r>
            <a:endParaRPr lang="en-US" sz="600" dirty="0"/>
          </a:p>
        </p:txBody>
      </p:sp>
      <p:sp>
        <p:nvSpPr>
          <p:cNvPr id="249" name="TextBox 248"/>
          <p:cNvSpPr txBox="1"/>
          <p:nvPr/>
        </p:nvSpPr>
        <p:spPr>
          <a:xfrm>
            <a:off x="972286" y="5189469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27.5%</a:t>
            </a:r>
            <a:endParaRPr lang="en-US" sz="600" dirty="0"/>
          </a:p>
        </p:txBody>
      </p:sp>
      <p:sp>
        <p:nvSpPr>
          <p:cNvPr id="250" name="TextBox 249"/>
          <p:cNvSpPr txBox="1"/>
          <p:nvPr/>
        </p:nvSpPr>
        <p:spPr>
          <a:xfrm>
            <a:off x="2364876" y="5191065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4</a:t>
            </a:r>
            <a:r>
              <a:rPr lang="en-US" sz="600" dirty="0" smtClean="0"/>
              <a:t>0%</a:t>
            </a:r>
            <a:endParaRPr lang="en-US" sz="600" dirty="0"/>
          </a:p>
        </p:txBody>
      </p:sp>
      <p:sp>
        <p:nvSpPr>
          <p:cNvPr id="251" name="TextBox 250"/>
          <p:cNvSpPr txBox="1"/>
          <p:nvPr/>
        </p:nvSpPr>
        <p:spPr>
          <a:xfrm>
            <a:off x="816572" y="5375199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15</a:t>
            </a:r>
            <a:r>
              <a:rPr lang="en-US" sz="900" dirty="0" smtClean="0"/>
              <a:t>/50</a:t>
            </a:r>
            <a:endParaRPr lang="en-US" sz="900" dirty="0"/>
          </a:p>
        </p:txBody>
      </p:sp>
      <p:sp>
        <p:nvSpPr>
          <p:cNvPr id="252" name="TextBox 251"/>
          <p:cNvSpPr txBox="1"/>
          <p:nvPr/>
        </p:nvSpPr>
        <p:spPr>
          <a:xfrm>
            <a:off x="141214" y="5402598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53" name="TextBox 252"/>
          <p:cNvSpPr txBox="1"/>
          <p:nvPr/>
        </p:nvSpPr>
        <p:spPr>
          <a:xfrm>
            <a:off x="136903" y="5187694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55" name="TextBox 254"/>
          <p:cNvSpPr txBox="1"/>
          <p:nvPr/>
        </p:nvSpPr>
        <p:spPr>
          <a:xfrm>
            <a:off x="1633605" y="5192603"/>
            <a:ext cx="3738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32.5%</a:t>
            </a:r>
            <a:endParaRPr lang="en-US" sz="600" dirty="0"/>
          </a:p>
        </p:txBody>
      </p:sp>
      <p:sp>
        <p:nvSpPr>
          <p:cNvPr id="256" name="TextBox 255"/>
          <p:cNvSpPr txBox="1"/>
          <p:nvPr/>
        </p:nvSpPr>
        <p:spPr>
          <a:xfrm>
            <a:off x="1320118" y="5733175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60%</a:t>
            </a:r>
            <a:endParaRPr lang="en-US" sz="6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450685" y="5733933"/>
            <a:ext cx="3161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</a:t>
            </a:r>
            <a:r>
              <a:rPr lang="en-US" sz="600" dirty="0"/>
              <a:t>5</a:t>
            </a:r>
            <a:r>
              <a:rPr lang="en-US" sz="600" dirty="0" smtClean="0"/>
              <a:t>%</a:t>
            </a:r>
            <a:endParaRPr lang="en-US" sz="600" dirty="0"/>
          </a:p>
        </p:txBody>
      </p:sp>
      <p:sp>
        <p:nvSpPr>
          <p:cNvPr id="258" name="TextBox 257"/>
          <p:cNvSpPr txBox="1"/>
          <p:nvPr/>
        </p:nvSpPr>
        <p:spPr>
          <a:xfrm>
            <a:off x="817164" y="5918067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B050"/>
                </a:solidFill>
              </a:rPr>
              <a:t>30</a:t>
            </a:r>
            <a:r>
              <a:rPr lang="en-US" sz="900" dirty="0" smtClean="0"/>
              <a:t>/50</a:t>
            </a:r>
            <a:endParaRPr lang="en-US" sz="900" dirty="0"/>
          </a:p>
        </p:txBody>
      </p:sp>
      <p:sp>
        <p:nvSpPr>
          <p:cNvPr id="259" name="TextBox 258"/>
          <p:cNvSpPr txBox="1"/>
          <p:nvPr/>
        </p:nvSpPr>
        <p:spPr>
          <a:xfrm>
            <a:off x="141806" y="5945466"/>
            <a:ext cx="6848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Task Completed</a:t>
            </a:r>
            <a:endParaRPr lang="en-US" sz="600" dirty="0"/>
          </a:p>
        </p:txBody>
      </p:sp>
      <p:sp>
        <p:nvSpPr>
          <p:cNvPr id="260" name="TextBox 259"/>
          <p:cNvSpPr txBox="1"/>
          <p:nvPr/>
        </p:nvSpPr>
        <p:spPr>
          <a:xfrm>
            <a:off x="137495" y="5730562"/>
            <a:ext cx="77136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Progress Overview</a:t>
            </a:r>
            <a:endParaRPr lang="en-US" sz="600" dirty="0"/>
          </a:p>
        </p:txBody>
      </p:sp>
      <p:sp>
        <p:nvSpPr>
          <p:cNvPr id="261" name="TextBox 260"/>
          <p:cNvSpPr txBox="1"/>
          <p:nvPr/>
        </p:nvSpPr>
        <p:spPr>
          <a:xfrm>
            <a:off x="2068731" y="5735471"/>
            <a:ext cx="2776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5</a:t>
            </a:r>
            <a:r>
              <a:rPr lang="en-US" sz="600" dirty="0" smtClean="0"/>
              <a:t>%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256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Hover r:id="" action="ppaction://hlinkshowjump?jump=firstslide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4246356" y="3702343"/>
            <a:ext cx="3661969" cy="478733"/>
          </a:xfrm>
          <a:prstGeom prst="roundRect">
            <a:avLst>
              <a:gd name="adj" fmla="val 50000"/>
            </a:avLst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dirty="0" smtClean="0"/>
              <a:t>          Elon_musk@gmail.com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89" y="827079"/>
            <a:ext cx="1834900" cy="18349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246355" y="4418281"/>
            <a:ext cx="3661969" cy="478733"/>
          </a:xfrm>
          <a:prstGeom prst="roundRect">
            <a:avLst>
              <a:gd name="adj" fmla="val 50000"/>
            </a:avLst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463" y="3763421"/>
            <a:ext cx="382155" cy="339148"/>
          </a:xfrm>
          <a:prstGeom prst="rect">
            <a:avLst/>
          </a:prstGeom>
        </p:spPr>
      </p:pic>
      <p:sp>
        <p:nvSpPr>
          <p:cNvPr id="14" name="Flowchart: Connector 13"/>
          <p:cNvSpPr/>
          <p:nvPr/>
        </p:nvSpPr>
        <p:spPr>
          <a:xfrm>
            <a:off x="5159890" y="818455"/>
            <a:ext cx="1834900" cy="1843523"/>
          </a:xfrm>
          <a:prstGeom prst="flowChartConnector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1719" y="2747464"/>
            <a:ext cx="244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SG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4246355" y="4417565"/>
            <a:ext cx="484610" cy="478733"/>
          </a:xfrm>
          <a:prstGeom prst="flowChartConnec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Flowchart: Connector 17"/>
          <p:cNvSpPr/>
          <p:nvPr/>
        </p:nvSpPr>
        <p:spPr>
          <a:xfrm>
            <a:off x="4931767" y="459448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lowchart: Connector 18"/>
          <p:cNvSpPr/>
          <p:nvPr/>
        </p:nvSpPr>
        <p:spPr>
          <a:xfrm>
            <a:off x="5091662" y="459698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Flowchart: Connector 20"/>
          <p:cNvSpPr/>
          <p:nvPr/>
        </p:nvSpPr>
        <p:spPr>
          <a:xfrm>
            <a:off x="5249057" y="459698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Flowchart: Connector 21"/>
          <p:cNvSpPr/>
          <p:nvPr/>
        </p:nvSpPr>
        <p:spPr>
          <a:xfrm>
            <a:off x="5401457" y="4591991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Flowchart: Connector 24"/>
          <p:cNvSpPr/>
          <p:nvPr/>
        </p:nvSpPr>
        <p:spPr>
          <a:xfrm>
            <a:off x="5553857" y="4597351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Flowchart: Connector 25"/>
          <p:cNvSpPr/>
          <p:nvPr/>
        </p:nvSpPr>
        <p:spPr>
          <a:xfrm>
            <a:off x="5713752" y="459235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Flowchart: Connector 26"/>
          <p:cNvSpPr/>
          <p:nvPr/>
        </p:nvSpPr>
        <p:spPr>
          <a:xfrm>
            <a:off x="5871147" y="459235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Flowchart: Connector 27"/>
          <p:cNvSpPr/>
          <p:nvPr/>
        </p:nvSpPr>
        <p:spPr>
          <a:xfrm>
            <a:off x="6023547" y="4594856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Flowchart: Connector 35"/>
          <p:cNvSpPr/>
          <p:nvPr/>
        </p:nvSpPr>
        <p:spPr>
          <a:xfrm>
            <a:off x="6186958" y="4596803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Flowchart: Connector 36"/>
          <p:cNvSpPr/>
          <p:nvPr/>
        </p:nvSpPr>
        <p:spPr>
          <a:xfrm>
            <a:off x="6346853" y="4591808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Flowchart: Connector 37"/>
          <p:cNvSpPr/>
          <p:nvPr/>
        </p:nvSpPr>
        <p:spPr>
          <a:xfrm>
            <a:off x="6504248" y="4591808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Flowchart: Connector 38"/>
          <p:cNvSpPr/>
          <p:nvPr/>
        </p:nvSpPr>
        <p:spPr>
          <a:xfrm>
            <a:off x="6656648" y="4594308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Flowchart: Connector 31"/>
          <p:cNvSpPr/>
          <p:nvPr/>
        </p:nvSpPr>
        <p:spPr>
          <a:xfrm>
            <a:off x="6809048" y="4592173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Flowchart: Connector 32"/>
          <p:cNvSpPr/>
          <p:nvPr/>
        </p:nvSpPr>
        <p:spPr>
          <a:xfrm>
            <a:off x="6968943" y="4594673"/>
            <a:ext cx="119922" cy="1199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>
            <a:hlinkClick r:id="rId5" action="ppaction://hlinksldjump"/>
            <a:hlinkHover r:id="" action="ppaction://noaction" highlightClick="1"/>
          </p:cNvPr>
          <p:cNvSpPr/>
          <p:nvPr/>
        </p:nvSpPr>
        <p:spPr>
          <a:xfrm>
            <a:off x="4265015" y="5130371"/>
            <a:ext cx="3661969" cy="478733"/>
          </a:xfrm>
          <a:prstGeom prst="roundRect">
            <a:avLst>
              <a:gd name="adj" fmla="val 50000"/>
            </a:avLst>
          </a:prstGeom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 smtClean="0"/>
              <a:t>Login</a:t>
            </a:r>
            <a:endParaRPr lang="en-SG" sz="2000" b="1" dirty="0"/>
          </a:p>
        </p:txBody>
      </p:sp>
      <p:sp>
        <p:nvSpPr>
          <p:cNvPr id="41" name="Flowchart: Connector 40"/>
          <p:cNvSpPr/>
          <p:nvPr/>
        </p:nvSpPr>
        <p:spPr>
          <a:xfrm>
            <a:off x="4248207" y="3700169"/>
            <a:ext cx="484610" cy="478733"/>
          </a:xfrm>
          <a:prstGeom prst="flowChartConnec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hlinkHover r:id="" action="ppaction://hlinkshowjump?jump=firstslide"/>
          </p:cNvPr>
          <p:cNvSpPr/>
          <p:nvPr/>
        </p:nvSpPr>
        <p:spPr>
          <a:xfrm>
            <a:off x="0" y="-209862"/>
            <a:ext cx="12192000" cy="5239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18" y="4489554"/>
            <a:ext cx="214166" cy="304742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1870875" y="6457875"/>
            <a:ext cx="321125" cy="400124"/>
            <a:chOff x="11870875" y="6457875"/>
            <a:chExt cx="321125" cy="400124"/>
          </a:xfrm>
        </p:grpSpPr>
        <p:grpSp>
          <p:nvGrpSpPr>
            <p:cNvPr id="43" name="Group 42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45" name="Flowchart: Connector 44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4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Trash Icon Hover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Tasks (Sign Up)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70" name="Flowchart: Connector 169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Connector 170"/>
          <p:cNvCxnSpPr>
            <a:stCxn id="159" idx="6"/>
            <a:endCxn id="170" idx="2"/>
          </p:cNvCxnSpPr>
          <p:nvPr/>
        </p:nvCxnSpPr>
        <p:spPr>
          <a:xfrm>
            <a:off x="5926558" y="2666162"/>
            <a:ext cx="2078078" cy="8328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Flowchart: Connector 171"/>
          <p:cNvSpPr/>
          <p:nvPr/>
        </p:nvSpPr>
        <p:spPr>
          <a:xfrm>
            <a:off x="6066182" y="434577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Elbow Connector 187"/>
          <p:cNvCxnSpPr>
            <a:endCxn id="172" idx="2"/>
          </p:cNvCxnSpPr>
          <p:nvPr/>
        </p:nvCxnSpPr>
        <p:spPr>
          <a:xfrm>
            <a:off x="5926558" y="2666162"/>
            <a:ext cx="139624" cy="1751768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hlinkHover r:id="rId12" action="ppaction://hlinksldjump"/>
          </p:cNvPr>
          <p:cNvSpPr/>
          <p:nvPr/>
        </p:nvSpPr>
        <p:spPr>
          <a:xfrm>
            <a:off x="0" y="51896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2" name="Flowchart: Connector 151"/>
          <p:cNvSpPr/>
          <p:nvPr/>
        </p:nvSpPr>
        <p:spPr>
          <a:xfrm>
            <a:off x="4097373" y="259012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/>
          <p:cNvSpPr/>
          <p:nvPr/>
        </p:nvSpPr>
        <p:spPr>
          <a:xfrm>
            <a:off x="5782245" y="25940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Tasks (Personnel Info)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89" name="Flowchart: Connector 188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Elbow Connector 189"/>
          <p:cNvCxnSpPr>
            <a:stCxn id="188" idx="6"/>
            <a:endCxn id="189" idx="2"/>
          </p:cNvCxnSpPr>
          <p:nvPr/>
        </p:nvCxnSpPr>
        <p:spPr>
          <a:xfrm flipV="1">
            <a:off x="5928716" y="2674490"/>
            <a:ext cx="2075920" cy="880852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hlinkHover r:id="rId12" action="ppaction://hlinksldjump"/>
          </p:cNvPr>
          <p:cNvSpPr/>
          <p:nvPr/>
        </p:nvSpPr>
        <p:spPr>
          <a:xfrm>
            <a:off x="2500" y="7060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2" name="Flowchart: Connector 171"/>
          <p:cNvSpPr/>
          <p:nvPr/>
        </p:nvSpPr>
        <p:spPr>
          <a:xfrm>
            <a:off x="4099531" y="34793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/>
          <p:cNvSpPr/>
          <p:nvPr/>
        </p:nvSpPr>
        <p:spPr>
          <a:xfrm>
            <a:off x="5784403" y="348318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5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Tasks (Contract)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70" name="Rectangle 169">
            <a:hlinkHover r:id="rId12" action="ppaction://hlinksldjump"/>
          </p:cNvPr>
          <p:cNvSpPr/>
          <p:nvPr/>
        </p:nvSpPr>
        <p:spPr>
          <a:xfrm>
            <a:off x="2500" y="-641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2" name="Flowchart: Connector 151"/>
          <p:cNvSpPr/>
          <p:nvPr/>
        </p:nvSpPr>
        <p:spPr>
          <a:xfrm>
            <a:off x="4097373" y="434577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/>
          <p:cNvSpPr/>
          <p:nvPr/>
        </p:nvSpPr>
        <p:spPr>
          <a:xfrm>
            <a:off x="5782245" y="434964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1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Tasks (Dinner Options)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70" name="Rectangle 169">
            <a:hlinkHover r:id="rId12" action="ppaction://hlinksldjump"/>
          </p:cNvPr>
          <p:cNvSpPr/>
          <p:nvPr/>
        </p:nvSpPr>
        <p:spPr>
          <a:xfrm>
            <a:off x="-7393" y="0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52" name="Flowchart: Connector 151"/>
          <p:cNvSpPr/>
          <p:nvPr/>
        </p:nvSpPr>
        <p:spPr>
          <a:xfrm>
            <a:off x="4099630" y="6057422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/>
          <p:cNvSpPr/>
          <p:nvPr/>
        </p:nvSpPr>
        <p:spPr>
          <a:xfrm>
            <a:off x="5784502" y="6061298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Tasks (Grouping)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9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Flowchart: Connector 151"/>
          <p:cNvSpPr/>
          <p:nvPr/>
        </p:nvSpPr>
        <p:spPr>
          <a:xfrm>
            <a:off x="5782245" y="25940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/>
          <p:cNvSpPr/>
          <p:nvPr/>
        </p:nvSpPr>
        <p:spPr>
          <a:xfrm>
            <a:off x="5784403" y="348318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/>
          <p:cNvSpPr/>
          <p:nvPr/>
        </p:nvSpPr>
        <p:spPr>
          <a:xfrm>
            <a:off x="9957406" y="5219907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Elbow Connector 187"/>
          <p:cNvCxnSpPr>
            <a:stCxn id="159" idx="6"/>
            <a:endCxn id="170" idx="2"/>
          </p:cNvCxnSpPr>
          <p:nvPr/>
        </p:nvCxnSpPr>
        <p:spPr>
          <a:xfrm flipV="1">
            <a:off x="5928716" y="2674490"/>
            <a:ext cx="2075920" cy="880852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52" idx="6"/>
            <a:endCxn id="170" idx="2"/>
          </p:cNvCxnSpPr>
          <p:nvPr/>
        </p:nvCxnSpPr>
        <p:spPr>
          <a:xfrm>
            <a:off x="5926558" y="2666162"/>
            <a:ext cx="2078078" cy="8328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/>
          <p:cNvCxnSpPr>
            <a:stCxn id="171" idx="6"/>
            <a:endCxn id="172" idx="2"/>
          </p:cNvCxnSpPr>
          <p:nvPr/>
        </p:nvCxnSpPr>
        <p:spPr>
          <a:xfrm>
            <a:off x="9833821" y="2678366"/>
            <a:ext cx="123585" cy="2613698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91" name="Rectangle 190">
            <a:hlinkHover r:id="rId12" action="ppaction://hlinksldjump"/>
          </p:cNvPr>
          <p:cNvSpPr/>
          <p:nvPr/>
        </p:nvSpPr>
        <p:spPr>
          <a:xfrm>
            <a:off x="2500" y="0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0" name="Flowchart: Connector 169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lowchart: Connector 170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Hover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0" name="Rounded Rectangle 29">
            <a:hlinkHover r:id="rId5" action="ppaction://hlinksldjump"/>
          </p:cNvPr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>
            <a:hlinkHover r:id="rId8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>
            <a:hlinkHover r:id="rId12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>
            <a:hlinkHover r:id="rId14" action="ppaction://hlinksldjump"/>
          </p:cNvPr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0" y="0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Rounded Rectangle 27">
            <a:hlinkClick r:id="rId16" action="ppaction://hlinksldjump"/>
          </p:cNvPr>
          <p:cNvSpPr/>
          <p:nvPr/>
        </p:nvSpPr>
        <p:spPr>
          <a:xfrm>
            <a:off x="10956088" y="658719"/>
            <a:ext cx="1087915" cy="108510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2" name="Picture 31">
            <a:hlinkClick r:id="rId16" action="ppaction://hlinksldjump"/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6"/>
          <a:stretch/>
        </p:blipFill>
        <p:spPr>
          <a:xfrm>
            <a:off x="11010068" y="992981"/>
            <a:ext cx="979953" cy="698260"/>
          </a:xfrm>
          <a:prstGeom prst="rect">
            <a:avLst/>
          </a:prstGeom>
        </p:spPr>
      </p:pic>
      <p:pic>
        <p:nvPicPr>
          <p:cNvPr id="37" name="Picture 36">
            <a:hlinkClick r:id="rId16" action="ppaction://hlinksldjump"/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7"/>
          <a:stretch/>
        </p:blipFill>
        <p:spPr>
          <a:xfrm rot="696660">
            <a:off x="11046686" y="656562"/>
            <a:ext cx="979953" cy="272167"/>
          </a:xfrm>
          <a:prstGeom prst="rect">
            <a:avLst/>
          </a:prstGeom>
        </p:spPr>
      </p:pic>
      <p:sp>
        <p:nvSpPr>
          <p:cNvPr id="34" name="Rectangle 33">
            <a:hlinkClick r:id="rId16" action="ppaction://hlinksldjump"/>
          </p:cNvPr>
          <p:cNvSpPr/>
          <p:nvPr/>
        </p:nvSpPr>
        <p:spPr>
          <a:xfrm>
            <a:off x="11214415" y="995281"/>
            <a:ext cx="568627" cy="579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02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Tasks (Capacity)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Flowchart: Connector 151"/>
          <p:cNvSpPr/>
          <p:nvPr/>
        </p:nvSpPr>
        <p:spPr>
          <a:xfrm>
            <a:off x="5782245" y="25940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Elbow Connector 170"/>
          <p:cNvCxnSpPr>
            <a:stCxn id="152" idx="6"/>
            <a:endCxn id="159" idx="2"/>
          </p:cNvCxnSpPr>
          <p:nvPr/>
        </p:nvCxnSpPr>
        <p:spPr>
          <a:xfrm>
            <a:off x="5926558" y="2666162"/>
            <a:ext cx="139624" cy="1751768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hlinkHover r:id="rId12" action="ppaction://hlinksldjump"/>
          </p:cNvPr>
          <p:cNvSpPr/>
          <p:nvPr/>
        </p:nvSpPr>
        <p:spPr>
          <a:xfrm>
            <a:off x="2500" y="-9646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9" name="Flowchart: Connector 158"/>
          <p:cNvSpPr/>
          <p:nvPr/>
        </p:nvSpPr>
        <p:spPr>
          <a:xfrm>
            <a:off x="6066182" y="434577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/>
          <p:cNvSpPr/>
          <p:nvPr/>
        </p:nvSpPr>
        <p:spPr>
          <a:xfrm>
            <a:off x="11641841" y="434964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6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Tasks (Drop-Off Point)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bg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Flowchart: Connector 151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Elbow Connector 170"/>
          <p:cNvCxnSpPr>
            <a:stCxn id="152" idx="6"/>
            <a:endCxn id="159" idx="2"/>
          </p:cNvCxnSpPr>
          <p:nvPr/>
        </p:nvCxnSpPr>
        <p:spPr>
          <a:xfrm>
            <a:off x="9833821" y="2678366"/>
            <a:ext cx="123585" cy="2613698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hlinkHover r:id="rId12" action="ppaction://hlinksldjump"/>
          </p:cNvPr>
          <p:cNvSpPr/>
          <p:nvPr/>
        </p:nvSpPr>
        <p:spPr>
          <a:xfrm>
            <a:off x="2500" y="-13436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>
            <a:hlinkClick r:id="rId13" action="ppaction://hlinksldjump"/>
          </p:cNvPr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9" name="Flowchart: Connector 158"/>
          <p:cNvSpPr/>
          <p:nvPr/>
        </p:nvSpPr>
        <p:spPr>
          <a:xfrm>
            <a:off x="9957406" y="5219907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/>
          <p:cNvSpPr/>
          <p:nvPr/>
        </p:nvSpPr>
        <p:spPr>
          <a:xfrm>
            <a:off x="11642278" y="522378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Tasks (Drop-Off Point)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4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Rounded Rectangle 15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Rounded Rectangle 188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Rounded Rectangle 18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1" name="Rounded Rectangle 200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3" name="TextBox 202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4" name="TextBox 203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6" name="Rounded Rectangle 2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20" name="Rounded Rectangle 2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5" name="Rounded Rectangle 22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35" name="Rounded Rectangle 23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0" name="Rounded Rectangle 23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44" name="Rounded Rectangle 243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47" name="Rounded Rectangle 24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1" name="Flowchart: Connector 250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Elbow Connector 251"/>
          <p:cNvCxnSpPr>
            <a:stCxn id="253" idx="6"/>
            <a:endCxn id="254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Flowchart: Connector 252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57" name="Rounded Rectangle 25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61" name="Rounded Rectangle 260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Rounded Rectangle 263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6" name="Rounded Rectangle 275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78" name="TextBox 277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79" name="TextBox 278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Rounded Rectangle 281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3" name="Rounded Rectangle 282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4" name="Rounded Rectangle 283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5" name="Rounded Rectangle 28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6" name="Rounded Rectangle 285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90" name="Rounded Rectangle 2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95" name="Rounded Rectangle 29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300" name="Rounded Rectangle 29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305" name="Rounded Rectangle 3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310" name="Rounded Rectangle 3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315" name="Rounded Rectangle 31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320" name="Rounded Rectangle 3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324" name="Rounded Rectangle 323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Round Same Side Corner Rectangle 324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Transport</a:t>
            </a:r>
            <a:endParaRPr lang="en-SG" b="1" dirty="0"/>
          </a:p>
        </p:txBody>
      </p:sp>
      <p:sp>
        <p:nvSpPr>
          <p:cNvPr id="326" name="Round Same Side Corner Rectangle 325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Drop-Off Point</a:t>
            </a:r>
            <a:endParaRPr lang="en-SG" b="1" dirty="0"/>
          </a:p>
        </p:txBody>
      </p:sp>
      <p:sp>
        <p:nvSpPr>
          <p:cNvPr id="327" name="Round Same Side Corner Rectangle 326">
            <a:hlinkHover r:id="rId13" action="ppaction://hlinksldjump"/>
          </p:cNvPr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x2</a:t>
            </a:r>
            <a:endParaRPr lang="en-SG" dirty="0"/>
          </a:p>
        </p:txBody>
      </p:sp>
      <p:sp>
        <p:nvSpPr>
          <p:cNvPr id="328" name="Rectangle 327"/>
          <p:cNvSpPr/>
          <p:nvPr/>
        </p:nvSpPr>
        <p:spPr>
          <a:xfrm>
            <a:off x="1583055" y="154108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Rounded Rectangle 328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0" name="Rounded Rectangle 329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Rounded Rectangle 330"/>
          <p:cNvSpPr/>
          <p:nvPr/>
        </p:nvSpPr>
        <p:spPr>
          <a:xfrm>
            <a:off x="2178154" y="1423259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Discuss Routing with Contractors </a:t>
            </a:r>
          </a:p>
          <a:p>
            <a:r>
              <a:rPr lang="en-SG" sz="1200" dirty="0" smtClean="0"/>
              <a:t>Routing Report</a:t>
            </a:r>
          </a:p>
        </p:txBody>
      </p:sp>
      <p:sp>
        <p:nvSpPr>
          <p:cNvPr id="332" name="Rounded Rectangle 331"/>
          <p:cNvSpPr/>
          <p:nvPr/>
        </p:nvSpPr>
        <p:spPr>
          <a:xfrm>
            <a:off x="2195932" y="2098610"/>
            <a:ext cx="7499301" cy="40531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On-Site Inspection of Routing</a:t>
            </a:r>
          </a:p>
          <a:p>
            <a:r>
              <a:rPr lang="en-SG" sz="1200" dirty="0" smtClean="0"/>
              <a:t>Alternative Consideration (Plan B)</a:t>
            </a:r>
          </a:p>
        </p:txBody>
      </p:sp>
      <p:sp>
        <p:nvSpPr>
          <p:cNvPr id="333" name="Rectangle 332"/>
          <p:cNvSpPr/>
          <p:nvPr/>
        </p:nvSpPr>
        <p:spPr>
          <a:xfrm>
            <a:off x="1583055" y="219651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4" name="Rounded Rectangle 333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5" name="Rounded Rectangle 334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336" name="Rounded Rectangle 335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Rounded Rectangle 336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Rounded Rectangle 337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9" name="Rounded Rectangle 338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Rounded Rectangle 339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1" name="Picture 3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342" name="Picture 341">
            <a:hlinkHover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343" name="Rounded Rectangle 34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4" name="Picture 3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345" name="Rounded Rectangle 344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This task objective is to do analysis all possible for drop-off points in the “ garden by the bay”. The purpose to ensure smooth route in the event of any possible cases. At the end the task should produce a report.</a:t>
            </a:r>
            <a:endParaRPr lang="en-SG" sz="1200" dirty="0"/>
          </a:p>
        </p:txBody>
      </p:sp>
      <p:sp>
        <p:nvSpPr>
          <p:cNvPr id="346" name="Rounded Rectangle 345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347" name="Rounded Rectangle 346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348" name="Rounded Rectangle 347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/2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349" name="Round Same Side Corner Rectangle 348"/>
          <p:cNvSpPr/>
          <p:nvPr/>
        </p:nvSpPr>
        <p:spPr>
          <a:xfrm>
            <a:off x="9619180" y="655822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0" name="Round Same Side Corner Rectangle 349">
            <a:hlinkHover r:id="rId15" action="ppaction://hlinksldjump"/>
          </p:cNvPr>
          <p:cNvSpPr/>
          <p:nvPr/>
        </p:nvSpPr>
        <p:spPr>
          <a:xfrm>
            <a:off x="9152231" y="652491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1" name="Picture 350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0" y="743240"/>
            <a:ext cx="311831" cy="311831"/>
          </a:xfrm>
          <a:prstGeom prst="rect">
            <a:avLst/>
          </a:prstGeom>
        </p:spPr>
      </p:pic>
      <p:pic>
        <p:nvPicPr>
          <p:cNvPr id="357" name="Picture 3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1" y="682089"/>
            <a:ext cx="390968" cy="390968"/>
          </a:xfrm>
          <a:prstGeom prst="rect">
            <a:avLst/>
          </a:prstGeom>
        </p:spPr>
      </p:pic>
      <p:sp>
        <p:nvSpPr>
          <p:cNvPr id="358" name="Flowchart: Connector 357"/>
          <p:cNvSpPr/>
          <p:nvPr/>
        </p:nvSpPr>
        <p:spPr>
          <a:xfrm>
            <a:off x="10908201" y="559038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Multiply 358">
            <a:hlinkClick r:id="rId18" action="ppaction://hlinksldjump"/>
          </p:cNvPr>
          <p:cNvSpPr/>
          <p:nvPr/>
        </p:nvSpPr>
        <p:spPr>
          <a:xfrm>
            <a:off x="10917900" y="565946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ounded Rectangle 359">
            <a:hlinkHover r:id="rId19" action="ppaction://hlinksldjump"/>
          </p:cNvPr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029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Drop-Off Point Task Link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Rounded Rectangle 15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Rounded Rectangle 188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Rounded Rectangle 18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1" name="Rounded Rectangle 200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3" name="TextBox 202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4" name="TextBox 203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6" name="Rounded Rectangle 2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20" name="Rounded Rectangle 2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5" name="Rounded Rectangle 22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35" name="Rounded Rectangle 23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0" name="Rounded Rectangle 23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44" name="Rounded Rectangle 243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47" name="Rounded Rectangle 24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1" name="Flowchart: Connector 250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Elbow Connector 251"/>
          <p:cNvCxnSpPr>
            <a:stCxn id="253" idx="6"/>
            <a:endCxn id="254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Flowchart: Connector 252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57" name="Rounded Rectangle 25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61" name="Rounded Rectangle 260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Rounded Rectangle 263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6" name="Rounded Rectangle 275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78" name="TextBox 277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79" name="TextBox 278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Rounded Rectangle 281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3" name="Rounded Rectangle 282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4" name="Rounded Rectangle 283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5" name="Rounded Rectangle 28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6" name="Rounded Rectangle 285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90" name="Rounded Rectangle 2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95" name="Rounded Rectangle 29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300" name="Rounded Rectangle 29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305" name="Rounded Rectangle 3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310" name="Rounded Rectangle 3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315" name="Rounded Rectangle 31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320" name="Rounded Rectangle 3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324" name="Rounded Rectangle 323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Round Same Side Corner Rectangle 324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Transport</a:t>
            </a:r>
            <a:endParaRPr lang="en-SG" b="1" dirty="0"/>
          </a:p>
        </p:txBody>
      </p:sp>
      <p:sp>
        <p:nvSpPr>
          <p:cNvPr id="326" name="Round Same Side Corner Rectangle 325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Drop-Off Point</a:t>
            </a:r>
            <a:endParaRPr lang="en-SG" b="1" dirty="0"/>
          </a:p>
        </p:txBody>
      </p:sp>
      <p:sp>
        <p:nvSpPr>
          <p:cNvPr id="327" name="Round Same Side Corner Rectangle 326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x2</a:t>
            </a:r>
            <a:endParaRPr lang="en-SG" dirty="0"/>
          </a:p>
        </p:txBody>
      </p:sp>
      <p:sp>
        <p:nvSpPr>
          <p:cNvPr id="328" name="Rectangle 327"/>
          <p:cNvSpPr/>
          <p:nvPr/>
        </p:nvSpPr>
        <p:spPr>
          <a:xfrm>
            <a:off x="1583055" y="154108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Rounded Rectangle 328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0" name="Rounded Rectangle 329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Rounded Rectangle 330"/>
          <p:cNvSpPr/>
          <p:nvPr/>
        </p:nvSpPr>
        <p:spPr>
          <a:xfrm>
            <a:off x="2178154" y="1423259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Discuss Routing with Contractors </a:t>
            </a:r>
          </a:p>
          <a:p>
            <a:r>
              <a:rPr lang="en-SG" sz="1200" dirty="0" smtClean="0"/>
              <a:t>Routing Report</a:t>
            </a:r>
          </a:p>
        </p:txBody>
      </p:sp>
      <p:sp>
        <p:nvSpPr>
          <p:cNvPr id="332" name="Rounded Rectangle 331"/>
          <p:cNvSpPr/>
          <p:nvPr/>
        </p:nvSpPr>
        <p:spPr>
          <a:xfrm>
            <a:off x="2195932" y="2098610"/>
            <a:ext cx="7499301" cy="40531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On-Site Inspection of Routing</a:t>
            </a:r>
          </a:p>
          <a:p>
            <a:r>
              <a:rPr lang="en-SG" sz="1200" dirty="0" smtClean="0"/>
              <a:t>Alternative Consideration (Plan B)</a:t>
            </a:r>
          </a:p>
        </p:txBody>
      </p:sp>
      <p:sp>
        <p:nvSpPr>
          <p:cNvPr id="333" name="Rectangle 332"/>
          <p:cNvSpPr/>
          <p:nvPr/>
        </p:nvSpPr>
        <p:spPr>
          <a:xfrm>
            <a:off x="1583055" y="219651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4" name="Rounded Rectangle 333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5" name="Rounded Rectangle 334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336" name="Rounded Rectangle 335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Rounded Rectangle 336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Rounded Rectangle 337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9" name="Rounded Rectangle 338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Rounded Rectangle 339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1" name="Picture 3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342" name="Picture 34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343" name="Rounded Rectangle 34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4" name="Picture 3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345" name="Rounded Rectangle 344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This task objective is to do analysis all possible for drop-off points in the “ garden by the bay”. The purpose to ensure smooth route in the event of any possible cases. At the end the task should produce a report.</a:t>
            </a:r>
            <a:endParaRPr lang="en-SG" sz="1200" dirty="0"/>
          </a:p>
        </p:txBody>
      </p:sp>
      <p:sp>
        <p:nvSpPr>
          <p:cNvPr id="346" name="Rounded Rectangle 345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347" name="Rounded Rectangle 346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348" name="Rounded Rectangle 347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/2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349" name="Round Same Side Corner Rectangle 348"/>
          <p:cNvSpPr/>
          <p:nvPr/>
        </p:nvSpPr>
        <p:spPr>
          <a:xfrm>
            <a:off x="9619180" y="655822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2" name="Rectangle 351"/>
          <p:cNvSpPr/>
          <p:nvPr/>
        </p:nvSpPr>
        <p:spPr>
          <a:xfrm>
            <a:off x="7724618" y="1101128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[1] Sign Up</a:t>
            </a:r>
            <a:endParaRPr lang="en-SG" sz="1200" dirty="0"/>
          </a:p>
        </p:txBody>
      </p:sp>
      <p:sp>
        <p:nvSpPr>
          <p:cNvPr id="353" name="Rectangle 352"/>
          <p:cNvSpPr/>
          <p:nvPr/>
        </p:nvSpPr>
        <p:spPr>
          <a:xfrm>
            <a:off x="7725285" y="1353401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[2] Grouping</a:t>
            </a:r>
            <a:endParaRPr lang="en-SG" sz="1200" dirty="0"/>
          </a:p>
        </p:txBody>
      </p:sp>
      <p:sp>
        <p:nvSpPr>
          <p:cNvPr id="354" name="Rectangle 353"/>
          <p:cNvSpPr/>
          <p:nvPr/>
        </p:nvSpPr>
        <p:spPr>
          <a:xfrm>
            <a:off x="7725265" y="1607409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[3] Personnel Information</a:t>
            </a:r>
            <a:endParaRPr lang="en-SG" sz="1200" dirty="0"/>
          </a:p>
        </p:txBody>
      </p:sp>
      <p:sp>
        <p:nvSpPr>
          <p:cNvPr id="355" name="Rectangle 354"/>
          <p:cNvSpPr/>
          <p:nvPr/>
        </p:nvSpPr>
        <p:spPr>
          <a:xfrm>
            <a:off x="7725265" y="1852026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[4] Contractor</a:t>
            </a:r>
            <a:endParaRPr lang="en-SG" sz="1200" dirty="0"/>
          </a:p>
        </p:txBody>
      </p:sp>
      <p:sp>
        <p:nvSpPr>
          <p:cNvPr id="356" name="Rectangle 355"/>
          <p:cNvSpPr/>
          <p:nvPr/>
        </p:nvSpPr>
        <p:spPr>
          <a:xfrm>
            <a:off x="7725265" y="2096707"/>
            <a:ext cx="1906339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[5] Dinner Options</a:t>
            </a:r>
            <a:endParaRPr lang="en-SG" sz="1200" dirty="0"/>
          </a:p>
        </p:txBody>
      </p:sp>
      <p:pic>
        <p:nvPicPr>
          <p:cNvPr id="357" name="Picture 3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1" y="682089"/>
            <a:ext cx="390968" cy="390968"/>
          </a:xfrm>
          <a:prstGeom prst="rect">
            <a:avLst/>
          </a:prstGeom>
        </p:spPr>
      </p:pic>
      <p:sp>
        <p:nvSpPr>
          <p:cNvPr id="358" name="Flowchart: Connector 357"/>
          <p:cNvSpPr/>
          <p:nvPr/>
        </p:nvSpPr>
        <p:spPr>
          <a:xfrm>
            <a:off x="10908201" y="559038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Multiply 358"/>
          <p:cNvSpPr/>
          <p:nvPr/>
        </p:nvSpPr>
        <p:spPr>
          <a:xfrm>
            <a:off x="10917900" y="565946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ounded Rectangle 35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361" name="Rectangle 360">
            <a:hlinkHover r:id="rId15" action="ppaction://hlinksldjump"/>
          </p:cNvPr>
          <p:cNvSpPr/>
          <p:nvPr/>
        </p:nvSpPr>
        <p:spPr>
          <a:xfrm>
            <a:off x="2500" y="0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ound Same Side Corner Rectangle 349"/>
          <p:cNvSpPr/>
          <p:nvPr/>
        </p:nvSpPr>
        <p:spPr>
          <a:xfrm>
            <a:off x="9152231" y="652491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1" name="Picture 3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0" y="743240"/>
            <a:ext cx="311831" cy="3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0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Drop-Off Point Task</a:t>
            </a:r>
            <a:br>
              <a:rPr lang="en-US" dirty="0" smtClean="0"/>
            </a:br>
            <a:r>
              <a:rPr lang="en-US" dirty="0" smtClean="0"/>
              <a:t>Person Involved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Rounded Rectangle 188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Rounded Rectangle 18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1" name="Rounded Rectangle 200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3" name="TextBox 202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4" name="TextBox 203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206" name="Rounded Rectangle 2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20" name="Rounded Rectangle 2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5" name="Rounded Rectangle 22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35" name="Rounded Rectangle 23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0" name="Rounded Rectangle 23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44" name="Rounded Rectangle 243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47" name="Rounded Rectangle 24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1" name="Flowchart: Connector 250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Elbow Connector 251"/>
          <p:cNvCxnSpPr>
            <a:stCxn id="253" idx="6"/>
            <a:endCxn id="254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Flowchart: Connector 252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57" name="Rounded Rectangle 25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62" name="Rounded Rectangle 261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Rounded Rectangle 263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6" name="Rounded Rectangle 275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78" name="TextBox 277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79" name="TextBox 278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281" name="Rounded Rectangle 280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Rounded Rectangle 281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3" name="Rounded Rectangle 282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4" name="Rounded Rectangle 283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5" name="Rounded Rectangle 28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6" name="Rounded Rectangle 285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90" name="Rounded Rectangle 2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95" name="Rounded Rectangle 29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300" name="Rounded Rectangle 29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305" name="Rounded Rectangle 3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310" name="Rounded Rectangle 3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315" name="Rounded Rectangle 31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320" name="Rounded Rectangle 3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324" name="Rounded Rectangle 323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Round Same Side Corner Rectangle 324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Transport</a:t>
            </a:r>
            <a:endParaRPr lang="en-SG" b="1" dirty="0"/>
          </a:p>
        </p:txBody>
      </p:sp>
      <p:sp>
        <p:nvSpPr>
          <p:cNvPr id="326" name="Round Same Side Corner Rectangle 325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Drop-Off Point</a:t>
            </a:r>
            <a:endParaRPr lang="en-SG" b="1" dirty="0"/>
          </a:p>
        </p:txBody>
      </p:sp>
      <p:sp>
        <p:nvSpPr>
          <p:cNvPr id="328" name="Rectangle 327"/>
          <p:cNvSpPr/>
          <p:nvPr/>
        </p:nvSpPr>
        <p:spPr>
          <a:xfrm>
            <a:off x="1583055" y="154108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Rounded Rectangle 328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0" name="Rounded Rectangle 329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Rounded Rectangle 330"/>
          <p:cNvSpPr/>
          <p:nvPr/>
        </p:nvSpPr>
        <p:spPr>
          <a:xfrm>
            <a:off x="2178154" y="1423259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Discuss Routing with Contractors </a:t>
            </a:r>
          </a:p>
          <a:p>
            <a:r>
              <a:rPr lang="en-SG" sz="1200" dirty="0" smtClean="0"/>
              <a:t>Routing Report</a:t>
            </a:r>
          </a:p>
        </p:txBody>
      </p:sp>
      <p:sp>
        <p:nvSpPr>
          <p:cNvPr id="332" name="Rounded Rectangle 331"/>
          <p:cNvSpPr/>
          <p:nvPr/>
        </p:nvSpPr>
        <p:spPr>
          <a:xfrm>
            <a:off x="2195932" y="2098610"/>
            <a:ext cx="7499301" cy="40531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On-Site Inspection of Routing</a:t>
            </a:r>
          </a:p>
          <a:p>
            <a:r>
              <a:rPr lang="en-SG" sz="1200" dirty="0" smtClean="0"/>
              <a:t>Alternative Consideration (Plan B)</a:t>
            </a:r>
          </a:p>
        </p:txBody>
      </p:sp>
      <p:sp>
        <p:nvSpPr>
          <p:cNvPr id="333" name="Rectangle 332"/>
          <p:cNvSpPr/>
          <p:nvPr/>
        </p:nvSpPr>
        <p:spPr>
          <a:xfrm>
            <a:off x="1583055" y="219651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4" name="Rounded Rectangle 333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5" name="Rounded Rectangle 334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336" name="Rounded Rectangle 335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Rounded Rectangle 336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Rounded Rectangle 337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9" name="Rounded Rectangle 338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Rounded Rectangle 339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1" name="Picture 3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343" name="Rounded Rectangle 34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4" name="Picture 3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345" name="Rounded Rectangle 344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This task objective is to do analysis all possible for drop-off points in the “ garden by the bay”. The purpose to ensure smooth route in the event of any possible cases. At the end the task should produce a report.</a:t>
            </a:r>
            <a:endParaRPr lang="en-SG" sz="1200" dirty="0"/>
          </a:p>
        </p:txBody>
      </p:sp>
      <p:sp>
        <p:nvSpPr>
          <p:cNvPr id="346" name="Rounded Rectangle 345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347" name="Rounded Rectangle 346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348" name="Rounded Rectangle 347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/2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349" name="Round Same Side Corner Rectangle 348"/>
          <p:cNvSpPr/>
          <p:nvPr/>
        </p:nvSpPr>
        <p:spPr>
          <a:xfrm>
            <a:off x="9619180" y="655822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0" name="Round Same Side Corner Rectangle 349"/>
          <p:cNvSpPr/>
          <p:nvPr/>
        </p:nvSpPr>
        <p:spPr>
          <a:xfrm>
            <a:off x="9152231" y="652491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1" name="Picture 3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0" y="743240"/>
            <a:ext cx="311831" cy="311831"/>
          </a:xfrm>
          <a:prstGeom prst="rect">
            <a:avLst/>
          </a:prstGeom>
        </p:spPr>
      </p:pic>
      <p:pic>
        <p:nvPicPr>
          <p:cNvPr id="357" name="Picture 3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1" y="682089"/>
            <a:ext cx="390968" cy="390968"/>
          </a:xfrm>
          <a:prstGeom prst="rect">
            <a:avLst/>
          </a:prstGeom>
        </p:spPr>
      </p:pic>
      <p:sp>
        <p:nvSpPr>
          <p:cNvPr id="360" name="Rounded Rectangle 35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361" name="Rectangle 360"/>
          <p:cNvSpPr/>
          <p:nvPr/>
        </p:nvSpPr>
        <p:spPr>
          <a:xfrm>
            <a:off x="8547334" y="1101128"/>
            <a:ext cx="2508941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(Leader)   Elon Musk</a:t>
            </a:r>
            <a:endParaRPr lang="en-SG" sz="1600" dirty="0"/>
          </a:p>
        </p:txBody>
      </p:sp>
      <p:sp>
        <p:nvSpPr>
          <p:cNvPr id="362" name="Rectangle 361"/>
          <p:cNvSpPr/>
          <p:nvPr/>
        </p:nvSpPr>
        <p:spPr>
          <a:xfrm>
            <a:off x="8548001" y="1353401"/>
            <a:ext cx="2508941" cy="24133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600" dirty="0" smtClean="0"/>
              <a:t>(Member) Mark Zuckerberg</a:t>
            </a:r>
            <a:endParaRPr lang="en-SG" sz="1600" dirty="0"/>
          </a:p>
        </p:txBody>
      </p:sp>
      <p:sp>
        <p:nvSpPr>
          <p:cNvPr id="363" name="Rectangle 362">
            <a:hlinkHover r:id="rId14" action="ppaction://hlinksldjump"/>
          </p:cNvPr>
          <p:cNvSpPr/>
          <p:nvPr/>
        </p:nvSpPr>
        <p:spPr>
          <a:xfrm>
            <a:off x="2500" y="-105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327" name="Round Same Side Corner Rectangle 326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x2</a:t>
            </a:r>
            <a:endParaRPr lang="en-SG" dirty="0"/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358" name="Flowchart: Connector 357"/>
          <p:cNvSpPr/>
          <p:nvPr/>
        </p:nvSpPr>
        <p:spPr>
          <a:xfrm>
            <a:off x="10908201" y="559038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Multiply 358"/>
          <p:cNvSpPr/>
          <p:nvPr/>
        </p:nvSpPr>
        <p:spPr>
          <a:xfrm>
            <a:off x="10917900" y="565946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Hover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0" name="Rounded Rectangle 29">
            <a:hlinkHover r:id="rId5" action="ppaction://hlinksldjump"/>
          </p:cNvPr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>
            <a:hlinkHover r:id="rId8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>
            <a:hlinkHover r:id="rId12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>
            <a:hlinkHover r:id="rId14" action="ppaction://hlinksldjump"/>
          </p:cNvPr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hlinkHover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6" name="Rectangle 35">
            <a:hlinkHover r:id="rId2" action="ppaction://hlinksldjump"/>
          </p:cNvPr>
          <p:cNvSpPr/>
          <p:nvPr/>
        </p:nvSpPr>
        <p:spPr>
          <a:xfrm>
            <a:off x="0" y="0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Rounded Rectangle 27">
            <a:hlinkClick r:id="rId16" action="ppaction://hlinksldjump"/>
          </p:cNvPr>
          <p:cNvSpPr/>
          <p:nvPr/>
        </p:nvSpPr>
        <p:spPr>
          <a:xfrm>
            <a:off x="10956088" y="658719"/>
            <a:ext cx="1087915" cy="108510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2" name="Picture 31">
            <a:hlinkClick r:id="rId16" action="ppaction://hlinksldjump"/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6"/>
          <a:stretch/>
        </p:blipFill>
        <p:spPr>
          <a:xfrm>
            <a:off x="11010068" y="992981"/>
            <a:ext cx="979953" cy="698260"/>
          </a:xfrm>
          <a:prstGeom prst="rect">
            <a:avLst/>
          </a:prstGeom>
        </p:spPr>
      </p:pic>
      <p:pic>
        <p:nvPicPr>
          <p:cNvPr id="37" name="Picture 36">
            <a:hlinkClick r:id="rId16" action="ppaction://hlinksldjump"/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7"/>
          <a:stretch/>
        </p:blipFill>
        <p:spPr>
          <a:xfrm rot="696660">
            <a:off x="11046686" y="656562"/>
            <a:ext cx="979953" cy="272167"/>
          </a:xfrm>
          <a:prstGeom prst="rect">
            <a:avLst/>
          </a:prstGeom>
        </p:spPr>
      </p:pic>
      <p:sp>
        <p:nvSpPr>
          <p:cNvPr id="34" name="Rectangle 33">
            <a:hlinkClick r:id="rId16" action="ppaction://hlinksldjump"/>
          </p:cNvPr>
          <p:cNvSpPr/>
          <p:nvPr/>
        </p:nvSpPr>
        <p:spPr>
          <a:xfrm>
            <a:off x="11214415" y="995281"/>
            <a:ext cx="568627" cy="579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hlinkClick r:id="rId16" action="ppaction://hlinksldjump"/>
          </p:cNvPr>
          <p:cNvSpPr txBox="1"/>
          <p:nvPr/>
        </p:nvSpPr>
        <p:spPr>
          <a:xfrm>
            <a:off x="11082507" y="1088100"/>
            <a:ext cx="842282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 Event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05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Drop-Off Point Task</a:t>
            </a:r>
            <a:br>
              <a:rPr lang="en-US" dirty="0" smtClean="0"/>
            </a:br>
            <a:r>
              <a:rPr lang="en-US" dirty="0" smtClean="0"/>
              <a:t>Logs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3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9" name="Rounded Rectangle 15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9" name="Rounded Rectangle 188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Rounded Rectangle 189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99" name="Rounded Rectangle 198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1" name="Rounded Rectangle 200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03" name="TextBox 202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04" name="TextBox 203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06" name="Rounded Rectangle 2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8" name="Rounded Rectangle 207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09" name="Rounded Rectangle 208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10" name="Rounded Rectangle 20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20" name="Rounded Rectangle 2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25" name="Rounded Rectangle 22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230" name="Rounded Rectangle 22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235" name="Rounded Rectangle 23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40" name="Rounded Rectangle 23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44" name="Rounded Rectangle 243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247" name="Rounded Rectangle 24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51" name="Flowchart: Connector 250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Elbow Connector 251"/>
          <p:cNvCxnSpPr>
            <a:stCxn id="253" idx="6"/>
            <a:endCxn id="254" idx="2"/>
          </p:cNvCxnSpPr>
          <p:nvPr/>
        </p:nvCxnSpPr>
        <p:spPr>
          <a:xfrm>
            <a:off x="9833821" y="2678366"/>
            <a:ext cx="755315" cy="58729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Flowchart: Connector 252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Flowchart: Connector 253"/>
          <p:cNvSpPr/>
          <p:nvPr/>
        </p:nvSpPr>
        <p:spPr>
          <a:xfrm>
            <a:off x="10589136" y="31935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30" y="3256030"/>
            <a:ext cx="326167" cy="237213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257" name="Rounded Rectangle 256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59" name="Rounded Rectangle 258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60" name="Rounded Rectangle 259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261" name="Rounded Rectangle 260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2" name="Rounded Rectangle 261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Rounded Rectangle 263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5" name="Rounded Rectangle 264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273" name="Rounded Rectangle 272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274" name="Rounded Rectangle 273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275" name="Rounded Rectangle 274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6" name="Rounded Rectangle 275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278" name="TextBox 277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279" name="TextBox 278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pic>
        <p:nvPicPr>
          <p:cNvPr id="280" name="Picture 2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281" name="Rounded Rectangle 280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2" name="Rounded Rectangle 281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3" name="Rounded Rectangle 282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4" name="Rounded Rectangle 283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5" name="Rounded Rectangle 284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286" name="Rounded Rectangle 285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290" name="Rounded Rectangle 28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295" name="Rounded Rectangle 29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ounded Rectangle 29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300" name="Rounded Rectangle 29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ounded Rectangle 30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2" name="Rounded Rectangle 301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305" name="Rounded Rectangle 30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310" name="Rounded Rectangle 30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2" name="Rounded Rectangle 311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3" name="Rounded Rectangle 312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315" name="Rounded Rectangle 31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6" name="Rounded Rectangle 31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7" name="Rounded Rectangle 31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320" name="Rounded Rectangle 319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23" name="Rounded Rectangle 322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324" name="Rounded Rectangle 323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5" name="Round Same Side Corner Rectangle 324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Transport</a:t>
            </a:r>
            <a:endParaRPr lang="en-SG" b="1" dirty="0"/>
          </a:p>
        </p:txBody>
      </p:sp>
      <p:sp>
        <p:nvSpPr>
          <p:cNvPr id="326" name="Round Same Side Corner Rectangle 325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Drop-Off Point</a:t>
            </a:r>
            <a:endParaRPr lang="en-SG" b="1" dirty="0"/>
          </a:p>
        </p:txBody>
      </p:sp>
      <p:sp>
        <p:nvSpPr>
          <p:cNvPr id="327" name="Round Same Side Corner Rectangle 326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x2</a:t>
            </a:r>
            <a:endParaRPr lang="en-SG" dirty="0"/>
          </a:p>
        </p:txBody>
      </p:sp>
      <p:sp>
        <p:nvSpPr>
          <p:cNvPr id="328" name="Rectangle 327"/>
          <p:cNvSpPr/>
          <p:nvPr/>
        </p:nvSpPr>
        <p:spPr>
          <a:xfrm>
            <a:off x="1583055" y="154108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9" name="Rounded Rectangle 328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0" name="Rounded Rectangle 329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1" name="Rounded Rectangle 330"/>
          <p:cNvSpPr/>
          <p:nvPr/>
        </p:nvSpPr>
        <p:spPr>
          <a:xfrm>
            <a:off x="2178154" y="1423259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Discuss Routing with Contractors </a:t>
            </a:r>
          </a:p>
          <a:p>
            <a:r>
              <a:rPr lang="en-SG" sz="1200" dirty="0" smtClean="0"/>
              <a:t>Routing Report</a:t>
            </a:r>
          </a:p>
        </p:txBody>
      </p:sp>
      <p:sp>
        <p:nvSpPr>
          <p:cNvPr id="332" name="Rounded Rectangle 331"/>
          <p:cNvSpPr/>
          <p:nvPr/>
        </p:nvSpPr>
        <p:spPr>
          <a:xfrm>
            <a:off x="2195932" y="2098610"/>
            <a:ext cx="7499301" cy="40531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On-Site Inspection of Routing</a:t>
            </a:r>
          </a:p>
          <a:p>
            <a:r>
              <a:rPr lang="en-SG" sz="1200" dirty="0" smtClean="0"/>
              <a:t>Alternative Consideration (Plan B)</a:t>
            </a:r>
          </a:p>
        </p:txBody>
      </p:sp>
      <p:sp>
        <p:nvSpPr>
          <p:cNvPr id="333" name="Rectangle 332"/>
          <p:cNvSpPr/>
          <p:nvPr/>
        </p:nvSpPr>
        <p:spPr>
          <a:xfrm>
            <a:off x="1583055" y="219651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4" name="Rounded Rectangle 333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5" name="Rounded Rectangle 334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336" name="Rounded Rectangle 335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7" name="Rounded Rectangle 336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8" name="Rounded Rectangle 337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9" name="Rounded Rectangle 338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0" name="Rounded Rectangle 339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1" name="Picture 3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pic>
        <p:nvPicPr>
          <p:cNvPr id="342" name="Picture 34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sp>
        <p:nvSpPr>
          <p:cNvPr id="343" name="Rounded Rectangle 342"/>
          <p:cNvSpPr/>
          <p:nvPr/>
        </p:nvSpPr>
        <p:spPr>
          <a:xfrm>
            <a:off x="9992196" y="1235213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44" name="Picture 3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9146" y="1318703"/>
            <a:ext cx="302147" cy="223295"/>
          </a:xfrm>
          <a:prstGeom prst="rect">
            <a:avLst/>
          </a:prstGeom>
        </p:spPr>
      </p:pic>
      <p:sp>
        <p:nvSpPr>
          <p:cNvPr id="345" name="Rounded Rectangle 344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This task objective is to do analysis all possible for drop-off points in the “ garden by the bay”. The purpose to ensure smooth route in the event of any possible cases. At the end the task should produce a report.</a:t>
            </a:r>
            <a:endParaRPr lang="en-SG" sz="1200" dirty="0"/>
          </a:p>
        </p:txBody>
      </p:sp>
      <p:sp>
        <p:nvSpPr>
          <p:cNvPr id="346" name="Rounded Rectangle 345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347" name="Rounded Rectangle 346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21/09/2019</a:t>
            </a:r>
            <a:endParaRPr lang="en-SG" dirty="0"/>
          </a:p>
        </p:txBody>
      </p:sp>
      <p:sp>
        <p:nvSpPr>
          <p:cNvPr id="348" name="Rounded Rectangle 347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dirty="0" smtClean="0">
                <a:solidFill>
                  <a:srgbClr val="00B0F0"/>
                </a:solidFill>
              </a:rPr>
              <a:t>0</a:t>
            </a:r>
            <a:r>
              <a:rPr lang="en-SG" sz="2800" dirty="0" smtClean="0"/>
              <a:t>/2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349" name="Round Same Side Corner Rectangle 348"/>
          <p:cNvSpPr/>
          <p:nvPr/>
        </p:nvSpPr>
        <p:spPr>
          <a:xfrm>
            <a:off x="9619180" y="655822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0" name="Round Same Side Corner Rectangle 349"/>
          <p:cNvSpPr/>
          <p:nvPr/>
        </p:nvSpPr>
        <p:spPr>
          <a:xfrm>
            <a:off x="9152231" y="652491"/>
            <a:ext cx="475488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51" name="Picture 3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80" y="743240"/>
            <a:ext cx="311831" cy="311831"/>
          </a:xfrm>
          <a:prstGeom prst="rect">
            <a:avLst/>
          </a:prstGeom>
        </p:spPr>
      </p:pic>
      <p:pic>
        <p:nvPicPr>
          <p:cNvPr id="357" name="Picture 35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1" y="682089"/>
            <a:ext cx="390968" cy="390968"/>
          </a:xfrm>
          <a:prstGeom prst="rect">
            <a:avLst/>
          </a:prstGeom>
        </p:spPr>
      </p:pic>
      <p:sp>
        <p:nvSpPr>
          <p:cNvPr id="358" name="Flowchart: Connector 357"/>
          <p:cNvSpPr/>
          <p:nvPr/>
        </p:nvSpPr>
        <p:spPr>
          <a:xfrm>
            <a:off x="10908201" y="559038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Multiply 358"/>
          <p:cNvSpPr/>
          <p:nvPr/>
        </p:nvSpPr>
        <p:spPr>
          <a:xfrm>
            <a:off x="10917900" y="565946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4935114" y="1105609"/>
            <a:ext cx="6142051" cy="45167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100" dirty="0" smtClean="0"/>
              <a:t>[4] &lt;13/09/2019&gt; &lt;15:35hrs&gt; &lt;Elon Musk&gt; {To-Do [3] Created (Do A, Do B)}</a:t>
            </a:r>
          </a:p>
          <a:p>
            <a:endParaRPr lang="en-SG" sz="1100" dirty="0"/>
          </a:p>
          <a:p>
            <a:r>
              <a:rPr lang="en-SG" sz="1100" dirty="0" smtClean="0"/>
              <a:t>[3] &lt;13/09/2019&gt; &lt;15:34hrs&gt; &lt;Elon Musk&gt; {To-Do [2] Created (Do C)}</a:t>
            </a:r>
          </a:p>
          <a:p>
            <a:endParaRPr lang="en-SG" sz="1100" dirty="0"/>
          </a:p>
          <a:p>
            <a:r>
              <a:rPr lang="en-SG" sz="1100" dirty="0" smtClean="0"/>
              <a:t>[2] &lt;13/09/2019&gt; &lt;15:33hrs&gt; &lt;Elon Musk&gt; {To-Do [1] Created (Do A, Do E, Do F, Do G)}</a:t>
            </a:r>
          </a:p>
          <a:p>
            <a:endParaRPr lang="en-SG" sz="1100" dirty="0" smtClean="0"/>
          </a:p>
          <a:p>
            <a:r>
              <a:rPr lang="en-SG" sz="1100" dirty="0" smtClean="0"/>
              <a:t>[1] &lt;13/09/2019&gt; &lt;15:32hrs&gt; &lt;Elon Musk&gt; {Task Created}</a:t>
            </a:r>
          </a:p>
          <a:p>
            <a:r>
              <a:rPr lang="en-SG" sz="1100" dirty="0" smtClean="0"/>
              <a:t>===================================================================================</a:t>
            </a:r>
          </a:p>
        </p:txBody>
      </p:sp>
      <p:sp>
        <p:nvSpPr>
          <p:cNvPr id="353" name="Rectangle 352">
            <a:hlinkHover r:id="rId16" action="ppaction://hlinksldjump"/>
          </p:cNvPr>
          <p:cNvSpPr/>
          <p:nvPr/>
        </p:nvSpPr>
        <p:spPr>
          <a:xfrm>
            <a:off x="2500" y="0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ounded Rectangle 35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9468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Edit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ectangle 151">
            <a:hlinkHover r:id="rId11" action="ppaction://hlinksldjump"/>
          </p:cNvPr>
          <p:cNvSpPr/>
          <p:nvPr/>
        </p:nvSpPr>
        <p:spPr>
          <a:xfrm>
            <a:off x="2500" y="-105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hlinkClick r:id="rId12" action="ppaction://hlinksldjump"/>
          </p:cNvPr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3" name="Picture 62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540" y="683414"/>
            <a:ext cx="401369" cy="40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Edit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9" name="Rounded Rectangle 158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...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Update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8" name="Rounded Rectangle 187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31/10/2019</a:t>
            </a:r>
          </a:p>
        </p:txBody>
      </p:sp>
      <p:sp>
        <p:nvSpPr>
          <p:cNvPr id="189" name="Rounded Rectangle 188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29/08/2019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 Same Side Corner Rectangle 190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sp>
        <p:nvSpPr>
          <p:cNvPr id="193" name="Rounded Rectangle 192">
            <a:hlinkClick r:id="rId13" action="ppaction://hlinksldjump"/>
          </p:cNvPr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4" name="Round Same Side Corner Rectangle 193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01" y="1524557"/>
            <a:ext cx="6782566" cy="3827847"/>
          </a:xfrm>
          <a:prstGeom prst="rect">
            <a:avLst/>
          </a:prstGeom>
        </p:spPr>
      </p:pic>
      <p:sp>
        <p:nvSpPr>
          <p:cNvPr id="197" name="Rounded Rectangle 196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9" name="Rounded Rectangle 198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0" name="Rounded Rectangle 199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3579811" y="2318087"/>
            <a:ext cx="233068" cy="2324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04" y="2322564"/>
            <a:ext cx="202082" cy="202082"/>
          </a:xfrm>
          <a:prstGeom prst="rect">
            <a:avLst/>
          </a:prstGeom>
        </p:spPr>
      </p:pic>
      <p:sp>
        <p:nvSpPr>
          <p:cNvPr id="203" name="Rounded Rectangle 202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4" name="Rounded Rectangle 20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206" name="Rounded Rectangle 205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grpSp>
        <p:nvGrpSpPr>
          <p:cNvPr id="208" name="Group 207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209" name="Rounded Rectangle 208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211" name="Rounded Rectangle 210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7" name="Rounded Rectangle 216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219" name="Rounded Rectangle 218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0" name="Picture 21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221" name="Rounded Rectangle 220"/>
          <p:cNvSpPr/>
          <p:nvPr/>
        </p:nvSpPr>
        <p:spPr>
          <a:xfrm>
            <a:off x="6299678" y="2608958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2" name="Picture 2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617457"/>
            <a:ext cx="134148" cy="134148"/>
          </a:xfrm>
          <a:prstGeom prst="rect">
            <a:avLst/>
          </a:prstGeom>
        </p:spPr>
      </p:pic>
      <p:sp>
        <p:nvSpPr>
          <p:cNvPr id="223" name="Rounded Rectangle 222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225" name="Rounded Rectangle 224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4884449" y="2795512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6799287" y="2154456"/>
            <a:ext cx="1614312" cy="74303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/>
                </a:solidFill>
              </a:rPr>
              <a:t>Create</a:t>
            </a:r>
            <a:endParaRPr lang="en-SG" sz="2400" i="1" dirty="0">
              <a:solidFill>
                <a:schemeClr val="bg1"/>
              </a:solidFill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9" name="Rounded Rectangle 228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0" name="Rounded Rectangle 229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31" name="Picture 23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 rotWithShape="1"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4973" y="1736196"/>
            <a:ext cx="384547" cy="2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User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ectangle 151">
            <a:hlinkHover r:id="rId11" action="ppaction://hlinksldjump"/>
          </p:cNvPr>
          <p:cNvSpPr/>
          <p:nvPr/>
        </p:nvSpPr>
        <p:spPr>
          <a:xfrm>
            <a:off x="2500" y="-9646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60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User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242" name="Rounded Rectangle 241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3" name="Picture 2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sp>
        <p:nvSpPr>
          <p:cNvPr id="244" name="Rounded Rectangle 243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5" name="Picture 2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3" name="Rectangle 2">
            <a:hlinkHover r:id="rId9" action="ppaction://hlinksldjump"/>
          </p:cNvPr>
          <p:cNvSpPr/>
          <p:nvPr/>
        </p:nvSpPr>
        <p:spPr>
          <a:xfrm>
            <a:off x="-2500" y="-20001"/>
            <a:ext cx="121944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grpSp>
        <p:nvGrpSpPr>
          <p:cNvPr id="152" name="Group 151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170" name="Flowchart: Connector 169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1" name="Rounded Rectangle 170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2" name="Rounded Rectangle 171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89" name="Group 188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90" name="Rounded Rectangle 189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192" name="Picture 1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grpSp>
        <p:nvGrpSpPr>
          <p:cNvPr id="193" name="Group 192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94" name="Rounded Rectangle 19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96" name="Round Same Side Corner Rectangle 195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199" name="Flowchart: Connector 198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00" name="Rounded Rectangle 199">
            <a:hlinkClick r:id="rId13" action="ppaction://hlinksldjump"/>
          </p:cNvPr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202" name="Rounded Rectangle 201">
            <a:hlinkClick r:id="rId14" action="ppaction://hlinksldjump"/>
          </p:cNvPr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3" name="Rounded Rectangle 202">
            <a:hlinkClick r:id="rId15" action="ppaction://hlinksldjump"/>
          </p:cNvPr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" name="Rounded Rectangle 203">
            <a:hlinkClick r:id="rId16" action="ppaction://hlinksldjump"/>
          </p:cNvPr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" name="Rounded Rectangle 204">
            <a:hlinkClick r:id="rId17" action="ppaction://hlinksldjump"/>
          </p:cNvPr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6" name="Rounded Rectangle 205">
            <a:hlinkClick r:id="rId18" action="ppaction://hlinksldjump"/>
          </p:cNvPr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7" name="Rounded Rectangle 206">
            <a:hlinkClick r:id="rId19" action="ppaction://hlinksldjump"/>
          </p:cNvPr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8" name="Picture 20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209" name="Rounded Rectangle 208">
            <a:hlinkClick r:id="rId21" action="ppaction://hlinksldjump"/>
          </p:cNvPr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0" name="Rounded Rectangle 209">
            <a:hlinkClick r:id="rId22" action="ppaction://hlinksldjump"/>
          </p:cNvPr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1" name="Picture 210"/>
          <p:cNvPicPr>
            <a:picLocks noChangeAspect="1"/>
          </p:cNvPicPr>
          <p:nvPr/>
        </p:nvPicPr>
        <p:blipFill>
          <a:blip r:embed="rId2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19" name="Flowchart: Connector 218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0" name="Picture 219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21" name="Flowchart: Process 220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lowchart: Process 221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lowchart: Process 222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lowchart: Process 223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lowchart: Process 224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227" name="Group 226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229" name="Flowchart: Connector 228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232" name="Picture 2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233" name="Group 232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234" name="Snip Single Corner Rectangle 233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Straight Connector 234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8" name="Flowchart: Connector 237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9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Account Icon Hover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User Account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3409069" y="797113"/>
            <a:ext cx="5365504" cy="2561229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158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Account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469473" y="1268498"/>
            <a:ext cx="104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Username :</a:t>
            </a:r>
          </a:p>
        </p:txBody>
      </p:sp>
      <p:sp>
        <p:nvSpPr>
          <p:cNvPr id="171" name="Flowchart: Connector 170">
            <a:hlinkClick r:id="rId12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ultiply 171">
            <a:hlinkClick r:id="rId12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ounded Rectangle 187"/>
          <p:cNvSpPr/>
          <p:nvPr/>
        </p:nvSpPr>
        <p:spPr>
          <a:xfrm>
            <a:off x="4445921" y="1254242"/>
            <a:ext cx="3599672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Elon Musk</a:t>
            </a:r>
            <a:endParaRPr lang="en-US" sz="1400" dirty="0"/>
          </a:p>
        </p:txBody>
      </p:sp>
      <p:sp>
        <p:nvSpPr>
          <p:cNvPr id="189" name="Rounded Rectangle 188"/>
          <p:cNvSpPr/>
          <p:nvPr/>
        </p:nvSpPr>
        <p:spPr>
          <a:xfrm>
            <a:off x="4439707" y="1778190"/>
            <a:ext cx="3599672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Elon_musk@gmail.com</a:t>
            </a:r>
            <a:endParaRPr lang="en-US" sz="1400" dirty="0"/>
          </a:p>
        </p:txBody>
      </p:sp>
      <p:sp>
        <p:nvSpPr>
          <p:cNvPr id="190" name="TextBox 189"/>
          <p:cNvSpPr txBox="1"/>
          <p:nvPr/>
        </p:nvSpPr>
        <p:spPr>
          <a:xfrm>
            <a:off x="3454515" y="1772255"/>
            <a:ext cx="1192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Email          :</a:t>
            </a:r>
          </a:p>
        </p:txBody>
      </p:sp>
      <p:sp>
        <p:nvSpPr>
          <p:cNvPr id="191" name="Rounded Rectangle 190"/>
          <p:cNvSpPr/>
          <p:nvPr/>
        </p:nvSpPr>
        <p:spPr>
          <a:xfrm>
            <a:off x="4445921" y="2302138"/>
            <a:ext cx="3599672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**************</a:t>
            </a:r>
            <a:endParaRPr lang="en-US" sz="1400" dirty="0"/>
          </a:p>
        </p:txBody>
      </p:sp>
      <p:sp>
        <p:nvSpPr>
          <p:cNvPr id="192" name="TextBox 191"/>
          <p:cNvSpPr txBox="1"/>
          <p:nvPr/>
        </p:nvSpPr>
        <p:spPr>
          <a:xfrm>
            <a:off x="3453082" y="2287267"/>
            <a:ext cx="138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Password   :</a:t>
            </a:r>
          </a:p>
        </p:txBody>
      </p:sp>
      <p:sp>
        <p:nvSpPr>
          <p:cNvPr id="193" name="Rounded Rectangle 192"/>
          <p:cNvSpPr/>
          <p:nvPr/>
        </p:nvSpPr>
        <p:spPr>
          <a:xfrm>
            <a:off x="8254909" y="2744004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03" y="2786449"/>
            <a:ext cx="261487" cy="261487"/>
          </a:xfrm>
          <a:prstGeom prst="rect">
            <a:avLst/>
          </a:prstGeom>
        </p:spPr>
      </p:pic>
      <p:sp>
        <p:nvSpPr>
          <p:cNvPr id="195" name="Round Same Side Corner Rectangle 194"/>
          <p:cNvSpPr/>
          <p:nvPr/>
        </p:nvSpPr>
        <p:spPr>
          <a:xfrm rot="10800000">
            <a:off x="3409069" y="3244224"/>
            <a:ext cx="5365504" cy="12330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Half Frame 195"/>
          <p:cNvSpPr/>
          <p:nvPr/>
        </p:nvSpPr>
        <p:spPr>
          <a:xfrm rot="13515539">
            <a:off x="6058727" y="3272913"/>
            <a:ext cx="61595" cy="62560"/>
          </a:xfrm>
          <a:prstGeom prst="halfFrame">
            <a:avLst>
              <a:gd name="adj1" fmla="val 0"/>
              <a:gd name="adj2" fmla="val 0"/>
            </a:avLst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7" name="Half Frame 196"/>
          <p:cNvSpPr/>
          <p:nvPr/>
        </p:nvSpPr>
        <p:spPr>
          <a:xfrm rot="13515539">
            <a:off x="6058726" y="3238031"/>
            <a:ext cx="61595" cy="62560"/>
          </a:xfrm>
          <a:prstGeom prst="halfFrame">
            <a:avLst>
              <a:gd name="adj1" fmla="val 0"/>
              <a:gd name="adj2" fmla="val 0"/>
            </a:avLst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Shortcut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0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3409069" y="797113"/>
            <a:ext cx="5365504" cy="3531047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158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Shortcut and Macros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Flowchart: Connector 169">
            <a:hlinkClick r:id="rId12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ultiply 170">
            <a:hlinkClick r:id="rId12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ounded Rectangle 171"/>
          <p:cNvSpPr/>
          <p:nvPr/>
        </p:nvSpPr>
        <p:spPr>
          <a:xfrm>
            <a:off x="8254909" y="3676978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03" y="3719423"/>
            <a:ext cx="261487" cy="261487"/>
          </a:xfrm>
          <a:prstGeom prst="rect">
            <a:avLst/>
          </a:prstGeom>
        </p:spPr>
      </p:pic>
      <p:sp>
        <p:nvSpPr>
          <p:cNvPr id="189" name="Rounded Rectangle 188"/>
          <p:cNvSpPr/>
          <p:nvPr/>
        </p:nvSpPr>
        <p:spPr>
          <a:xfrm>
            <a:off x="3570491" y="1261092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CTRL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3570491" y="1774419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CTRL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4733741" y="1261758"/>
            <a:ext cx="379819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T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92" name="Cross 191"/>
          <p:cNvSpPr/>
          <p:nvPr/>
        </p:nvSpPr>
        <p:spPr>
          <a:xfrm>
            <a:off x="4456460" y="1356632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192"/>
          <p:cNvSpPr/>
          <p:nvPr/>
        </p:nvSpPr>
        <p:spPr>
          <a:xfrm>
            <a:off x="5387497" y="1279680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Create</a:t>
            </a:r>
            <a:r>
              <a:rPr lang="en-US" sz="1400" dirty="0" smtClean="0"/>
              <a:t> Event/Task</a:t>
            </a:r>
            <a:endParaRPr lang="en-US" sz="1400" dirty="0"/>
          </a:p>
        </p:txBody>
      </p:sp>
      <p:sp>
        <p:nvSpPr>
          <p:cNvPr id="194" name="TextBox 193"/>
          <p:cNvSpPr txBox="1"/>
          <p:nvPr/>
        </p:nvSpPr>
        <p:spPr>
          <a:xfrm>
            <a:off x="7498881" y="4063402"/>
            <a:ext cx="1231427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Advanced Settings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sp>
        <p:nvSpPr>
          <p:cNvPr id="195" name="Cross 194"/>
          <p:cNvSpPr/>
          <p:nvPr/>
        </p:nvSpPr>
        <p:spPr>
          <a:xfrm>
            <a:off x="4453749" y="1867578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/>
          <p:cNvSpPr/>
          <p:nvPr/>
        </p:nvSpPr>
        <p:spPr>
          <a:xfrm>
            <a:off x="4728318" y="1778624"/>
            <a:ext cx="379819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Z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5377679" y="1775596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Undo</a:t>
            </a:r>
            <a:r>
              <a:rPr lang="en-US" sz="1400" dirty="0" smtClean="0"/>
              <a:t> action</a:t>
            </a:r>
            <a:endParaRPr lang="en-US" sz="1400" dirty="0"/>
          </a:p>
        </p:txBody>
      </p:sp>
      <p:sp>
        <p:nvSpPr>
          <p:cNvPr id="198" name="Rounded Rectangle 197"/>
          <p:cNvSpPr/>
          <p:nvPr/>
        </p:nvSpPr>
        <p:spPr>
          <a:xfrm>
            <a:off x="3570491" y="2287679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CTRL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99" name="Cross 198"/>
          <p:cNvSpPr/>
          <p:nvPr/>
        </p:nvSpPr>
        <p:spPr>
          <a:xfrm>
            <a:off x="4453749" y="2380838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/>
          <p:cNvSpPr/>
          <p:nvPr/>
        </p:nvSpPr>
        <p:spPr>
          <a:xfrm>
            <a:off x="4728318" y="2291884"/>
            <a:ext cx="379819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5361125" y="2270268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Copy</a:t>
            </a:r>
            <a:r>
              <a:rPr lang="en-US" sz="1400" dirty="0" smtClean="0"/>
              <a:t> Text/Task/Event</a:t>
            </a:r>
            <a:endParaRPr lang="en-US" sz="1400" dirty="0"/>
          </a:p>
        </p:txBody>
      </p:sp>
      <p:sp>
        <p:nvSpPr>
          <p:cNvPr id="202" name="Rounded Rectangle 201"/>
          <p:cNvSpPr/>
          <p:nvPr/>
        </p:nvSpPr>
        <p:spPr>
          <a:xfrm>
            <a:off x="3570491" y="2799655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CTRL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03" name="Cross 202"/>
          <p:cNvSpPr/>
          <p:nvPr/>
        </p:nvSpPr>
        <p:spPr>
          <a:xfrm>
            <a:off x="4453749" y="2892814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ounded Rectangle 203"/>
          <p:cNvSpPr/>
          <p:nvPr/>
        </p:nvSpPr>
        <p:spPr>
          <a:xfrm>
            <a:off x="4728318" y="2803860"/>
            <a:ext cx="379819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V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5349542" y="2810857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Paste</a:t>
            </a:r>
            <a:r>
              <a:rPr lang="en-US" sz="1400" dirty="0" smtClean="0"/>
              <a:t> Text/Task/Event</a:t>
            </a:r>
            <a:endParaRPr lang="en-US" sz="1400" dirty="0"/>
          </a:p>
        </p:txBody>
      </p:sp>
      <p:sp>
        <p:nvSpPr>
          <p:cNvPr id="206" name="Rounded Rectangle 205"/>
          <p:cNvSpPr/>
          <p:nvPr/>
        </p:nvSpPr>
        <p:spPr>
          <a:xfrm>
            <a:off x="3570491" y="3313640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Shift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07" name="Cross 206"/>
          <p:cNvSpPr/>
          <p:nvPr/>
        </p:nvSpPr>
        <p:spPr>
          <a:xfrm>
            <a:off x="4453749" y="3406799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4786836" y="3313640"/>
            <a:ext cx="262782" cy="3578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/>
          <p:nvPr/>
        </p:nvCxnSpPr>
        <p:spPr>
          <a:xfrm>
            <a:off x="4858210" y="3340001"/>
            <a:ext cx="57635" cy="451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4836559" y="3365206"/>
            <a:ext cx="61541" cy="4826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4805829" y="3411561"/>
            <a:ext cx="224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4875759" y="3329711"/>
            <a:ext cx="30757" cy="221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8" idx="0"/>
          </p:cNvCxnSpPr>
          <p:nvPr/>
        </p:nvCxnSpPr>
        <p:spPr>
          <a:xfrm flipH="1">
            <a:off x="4915845" y="3313640"/>
            <a:ext cx="2382" cy="998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9" name="Rounded Rectangle 218"/>
          <p:cNvSpPr/>
          <p:nvPr/>
        </p:nvSpPr>
        <p:spPr>
          <a:xfrm>
            <a:off x="5349542" y="3333199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Multi-Select</a:t>
            </a:r>
            <a:r>
              <a:rPr lang="en-US" sz="1400" dirty="0" smtClean="0"/>
              <a:t> Tasks/Events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666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3409069" y="797113"/>
            <a:ext cx="5365504" cy="4160227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158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Workshops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Flowchart: Connector 169">
            <a:hlinkClick r:id="rId12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ultiply 170">
            <a:hlinkClick r:id="rId12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6980392" y="4695730"/>
            <a:ext cx="1648208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Terms &amp; Conditions Apply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3687033" y="1198153"/>
            <a:ext cx="354907" cy="353989"/>
            <a:chOff x="660504" y="7524"/>
            <a:chExt cx="450000" cy="448837"/>
          </a:xfrm>
        </p:grpSpPr>
        <p:sp>
          <p:nvSpPr>
            <p:cNvPr id="189" name="Rounded Rectangle 188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91" name="Rounded Rectangle 190"/>
          <p:cNvSpPr/>
          <p:nvPr/>
        </p:nvSpPr>
        <p:spPr>
          <a:xfrm>
            <a:off x="6022499" y="1192783"/>
            <a:ext cx="1990673" cy="35554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en-US" dirty="0" smtClean="0"/>
              <a:t>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Workshops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3696558" y="2040261"/>
            <a:ext cx="981075" cy="55861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 Task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4127435" y="1198153"/>
            <a:ext cx="357164" cy="356241"/>
            <a:chOff x="100407" y="658719"/>
            <a:chExt cx="450000" cy="448837"/>
          </a:xfrm>
        </p:grpSpPr>
        <p:sp>
          <p:nvSpPr>
            <p:cNvPr id="194" name="Rounded Rectangle 193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96" name="TextBox 195"/>
          <p:cNvSpPr txBox="1"/>
          <p:nvPr/>
        </p:nvSpPr>
        <p:spPr>
          <a:xfrm>
            <a:off x="3618632" y="1726557"/>
            <a:ext cx="11501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u="sng" dirty="0" smtClean="0"/>
              <a:t>What’s New!</a:t>
            </a:r>
            <a:endParaRPr lang="en-US" sz="1400" b="1" i="1" u="sng" dirty="0"/>
          </a:p>
        </p:txBody>
      </p:sp>
      <p:sp>
        <p:nvSpPr>
          <p:cNvPr id="197" name="Rounded Rectangle 196"/>
          <p:cNvSpPr/>
          <p:nvPr/>
        </p:nvSpPr>
        <p:spPr>
          <a:xfrm>
            <a:off x="4790912" y="2040261"/>
            <a:ext cx="981075" cy="55861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Dynamic Task-List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5885266" y="2040261"/>
            <a:ext cx="981075" cy="55861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Interactive Timeline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618632" y="2711227"/>
            <a:ext cx="7636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u="sng" dirty="0" smtClean="0"/>
              <a:t>Popular</a:t>
            </a:r>
            <a:endParaRPr lang="en-US" sz="1400" b="1" i="1" u="sng" dirty="0"/>
          </a:p>
        </p:txBody>
      </p:sp>
      <p:sp>
        <p:nvSpPr>
          <p:cNvPr id="200" name="TextBox 199"/>
          <p:cNvSpPr txBox="1"/>
          <p:nvPr/>
        </p:nvSpPr>
        <p:spPr>
          <a:xfrm>
            <a:off x="3618632" y="3695897"/>
            <a:ext cx="98565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u="sng" dirty="0" smtClean="0"/>
              <a:t>Top Search</a:t>
            </a:r>
            <a:endParaRPr lang="en-US" sz="1400" b="1" i="1" u="sng" dirty="0"/>
          </a:p>
        </p:txBody>
      </p:sp>
      <p:sp>
        <p:nvSpPr>
          <p:cNvPr id="201" name="Rounded Rectangle 200"/>
          <p:cNvSpPr/>
          <p:nvPr/>
        </p:nvSpPr>
        <p:spPr>
          <a:xfrm>
            <a:off x="3693522" y="3020265"/>
            <a:ext cx="981075" cy="5586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Calendar Add-On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4787876" y="3020265"/>
            <a:ext cx="981075" cy="558615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Improved Task Dependency</a:t>
            </a:r>
            <a:endParaRPr lang="en-US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5882230" y="3020265"/>
            <a:ext cx="981075" cy="558615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 Guidelines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6976584" y="3020265"/>
            <a:ext cx="981075" cy="55861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Remote Functions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8131326" y="1199099"/>
            <a:ext cx="359563" cy="358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08" y="1224273"/>
            <a:ext cx="277611" cy="277611"/>
          </a:xfrm>
          <a:prstGeom prst="rect">
            <a:avLst/>
          </a:prstGeom>
        </p:spPr>
      </p:pic>
      <p:sp>
        <p:nvSpPr>
          <p:cNvPr id="207" name="Rounded Rectangle 206"/>
          <p:cNvSpPr/>
          <p:nvPr/>
        </p:nvSpPr>
        <p:spPr>
          <a:xfrm>
            <a:off x="3693522" y="4003674"/>
            <a:ext cx="981075" cy="55861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Annoying Features!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4787876" y="4003674"/>
            <a:ext cx="981075" cy="5586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Disability support add-on</a:t>
            </a:r>
            <a:endParaRPr lang="en-US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5882230" y="4003674"/>
            <a:ext cx="981075" cy="5586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Advanced Features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6976584" y="4003674"/>
            <a:ext cx="981075" cy="5586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Auto-Assign Schedule Task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57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Logs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3409069" y="797113"/>
            <a:ext cx="5365504" cy="4160227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158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Flowchart: Connector 169">
            <a:hlinkClick r:id="rId12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ultiply 170">
            <a:hlinkClick r:id="rId12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/>
          <p:cNvGrpSpPr/>
          <p:nvPr/>
        </p:nvGrpSpPr>
        <p:grpSpPr>
          <a:xfrm>
            <a:off x="3687033" y="1198153"/>
            <a:ext cx="354907" cy="353989"/>
            <a:chOff x="660504" y="7524"/>
            <a:chExt cx="450000" cy="448837"/>
          </a:xfrm>
        </p:grpSpPr>
        <p:sp>
          <p:nvSpPr>
            <p:cNvPr id="188" name="Rounded Rectangle 18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90" name="TextBox 189"/>
          <p:cNvSpPr txBox="1"/>
          <p:nvPr/>
        </p:nvSpPr>
        <p:spPr>
          <a:xfrm>
            <a:off x="3618632" y="1823774"/>
            <a:ext cx="4866889" cy="14619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u="sng" dirty="0" smtClean="0"/>
              <a:t>Today</a:t>
            </a:r>
          </a:p>
          <a:p>
            <a:r>
              <a:rPr lang="en-US" sz="900" b="1" dirty="0" smtClean="0"/>
              <a:t>[1] Removed</a:t>
            </a:r>
            <a:r>
              <a:rPr lang="en-US" sz="900" dirty="0" smtClean="0"/>
              <a:t> -&gt; Event “Garden By The Bay”</a:t>
            </a:r>
            <a:r>
              <a:rPr lang="en-US" sz="900" baseline="-25000" dirty="0" smtClean="0"/>
              <a:t>...............................................................................................(Mark Zuckerberg)  1300hrs</a:t>
            </a:r>
          </a:p>
          <a:p>
            <a:endParaRPr lang="en-US" sz="900" baseline="-25000" dirty="0"/>
          </a:p>
          <a:p>
            <a:endParaRPr lang="en-US" sz="900" baseline="-25000" dirty="0" smtClean="0"/>
          </a:p>
          <a:p>
            <a:r>
              <a:rPr lang="en-US" sz="1000" b="1" u="sng" dirty="0" smtClean="0"/>
              <a:t>29/10/2019</a:t>
            </a:r>
            <a:endParaRPr lang="en-US" sz="1000" b="1" u="sng" baseline="-25000" dirty="0" smtClean="0"/>
          </a:p>
          <a:p>
            <a:r>
              <a:rPr lang="en-US" sz="900" b="1" dirty="0" smtClean="0"/>
              <a:t>[1] Added</a:t>
            </a:r>
            <a:r>
              <a:rPr lang="en-US" sz="900" dirty="0" smtClean="0"/>
              <a:t>      -&gt; Task “Routing Carpark A-Z” in project “Transport”</a:t>
            </a:r>
            <a:r>
              <a:rPr lang="en-US" sz="900" baseline="-25000" dirty="0" smtClean="0"/>
              <a:t>....................................................(Elon Musk)  1523hrs</a:t>
            </a:r>
          </a:p>
          <a:p>
            <a:endParaRPr lang="en-US" sz="900" baseline="-25000" dirty="0"/>
          </a:p>
          <a:p>
            <a:endParaRPr lang="en-US" sz="900" baseline="-25000" dirty="0" smtClean="0"/>
          </a:p>
          <a:p>
            <a:r>
              <a:rPr lang="en-US" sz="900" b="1" u="sng" dirty="0" smtClean="0"/>
              <a:t>28/10/2019</a:t>
            </a:r>
          </a:p>
          <a:p>
            <a:r>
              <a:rPr lang="en-US" sz="900" b="1" dirty="0" smtClean="0"/>
              <a:t>[1] </a:t>
            </a:r>
            <a:r>
              <a:rPr lang="en-US" sz="900" b="1" dirty="0"/>
              <a:t>Created     </a:t>
            </a:r>
            <a:r>
              <a:rPr lang="en-US" sz="900" dirty="0"/>
              <a:t>-&gt; Event “Garden By The Bay</a:t>
            </a:r>
            <a:r>
              <a:rPr lang="en-US" sz="900" dirty="0" smtClean="0"/>
              <a:t>”</a:t>
            </a:r>
            <a:r>
              <a:rPr lang="en-US" sz="900" baseline="-25000" dirty="0" smtClean="0"/>
              <a:t>........................................................................................................(</a:t>
            </a:r>
            <a:r>
              <a:rPr lang="en-US" sz="900" baseline="-25000" dirty="0"/>
              <a:t>Elon</a:t>
            </a:r>
            <a:r>
              <a:rPr lang="en-US" sz="900" dirty="0"/>
              <a:t> </a:t>
            </a:r>
            <a:r>
              <a:rPr lang="en-US" sz="900" baseline="-25000" dirty="0"/>
              <a:t>Musk)</a:t>
            </a:r>
            <a:r>
              <a:rPr lang="en-US" sz="900" dirty="0"/>
              <a:t> </a:t>
            </a:r>
            <a:r>
              <a:rPr lang="en-US" sz="900" baseline="-25000" dirty="0" smtClean="0"/>
              <a:t>0942hrs</a:t>
            </a:r>
            <a:endParaRPr lang="en-US" sz="900" b="1" u="sng" dirty="0" smtClean="0"/>
          </a:p>
          <a:p>
            <a:r>
              <a:rPr lang="en-US" sz="900" b="1" dirty="0" smtClean="0"/>
              <a:t>[2] Added       </a:t>
            </a:r>
            <a:r>
              <a:rPr lang="en-US" sz="900" dirty="0" smtClean="0"/>
              <a:t>-&gt; Project “Transport</a:t>
            </a:r>
            <a:r>
              <a:rPr lang="en-US" sz="900" baseline="-25000" dirty="0" smtClean="0"/>
              <a:t>”.............................................................................................................................(Elon Musk)  0943hrs</a:t>
            </a:r>
          </a:p>
        </p:txBody>
      </p:sp>
      <p:sp>
        <p:nvSpPr>
          <p:cNvPr id="191" name="Rounded Rectangle 190"/>
          <p:cNvSpPr/>
          <p:nvPr/>
        </p:nvSpPr>
        <p:spPr>
          <a:xfrm>
            <a:off x="8553078" y="1906084"/>
            <a:ext cx="60628" cy="27845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36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Setting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3409069" y="797113"/>
            <a:ext cx="5365504" cy="2758887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158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Settings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Flowchart: Connector 169">
            <a:hlinkClick r:id="rId12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ultiply 170">
            <a:hlinkClick r:id="rId12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3612477" y="1198211"/>
            <a:ext cx="486688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Interface</a:t>
            </a:r>
          </a:p>
          <a:p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</a:t>
            </a:r>
          </a:p>
          <a:p>
            <a:endParaRPr 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Color Blind Friendly Mode</a:t>
            </a:r>
          </a:p>
          <a:p>
            <a:endParaRPr 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Synchronization with IOS and Android</a:t>
            </a:r>
          </a:p>
          <a:p>
            <a:endParaRPr 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 Factor Authentication</a:t>
            </a:r>
          </a:p>
          <a:p>
            <a:endParaRPr 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Privacy and Policy...</a:t>
            </a:r>
            <a:endParaRPr lang="en-US" sz="1100" u="sng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7498881" y="3294390"/>
            <a:ext cx="1231427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Advanced Settings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8140520" y="1268498"/>
            <a:ext cx="384059" cy="14347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ounded Rectangle 189"/>
          <p:cNvSpPr/>
          <p:nvPr/>
        </p:nvSpPr>
        <p:spPr>
          <a:xfrm>
            <a:off x="8140520" y="1643576"/>
            <a:ext cx="384059" cy="14347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8140519" y="2018654"/>
            <a:ext cx="384059" cy="14347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ounded Rectangle 191"/>
          <p:cNvSpPr/>
          <p:nvPr/>
        </p:nvSpPr>
        <p:spPr>
          <a:xfrm>
            <a:off x="8136112" y="2389461"/>
            <a:ext cx="384059" cy="14347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192"/>
          <p:cNvSpPr/>
          <p:nvPr/>
        </p:nvSpPr>
        <p:spPr>
          <a:xfrm>
            <a:off x="8136112" y="2760268"/>
            <a:ext cx="384059" cy="14347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/>
          <p:cNvSpPr/>
          <p:nvPr/>
        </p:nvSpPr>
        <p:spPr>
          <a:xfrm>
            <a:off x="8112996" y="1221764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/>
          <p:cNvSpPr/>
          <p:nvPr/>
        </p:nvSpPr>
        <p:spPr>
          <a:xfrm>
            <a:off x="8118655" y="1601961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/>
          <p:cNvSpPr/>
          <p:nvPr/>
        </p:nvSpPr>
        <p:spPr>
          <a:xfrm>
            <a:off x="8118655" y="1983647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/>
          <p:cNvSpPr/>
          <p:nvPr/>
        </p:nvSpPr>
        <p:spPr>
          <a:xfrm>
            <a:off x="8324266" y="2352117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/>
          <p:cNvSpPr/>
          <p:nvPr/>
        </p:nvSpPr>
        <p:spPr>
          <a:xfrm>
            <a:off x="8325304" y="2725754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7" name="Rectangle 36">
            <a:hlinkHover r:id="rId10" action="ppaction://hlinksldjump"/>
          </p:cNvPr>
          <p:cNvSpPr/>
          <p:nvPr/>
        </p:nvSpPr>
        <p:spPr>
          <a:xfrm>
            <a:off x="0" y="0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591461" y="7061"/>
            <a:ext cx="439711" cy="448473"/>
            <a:chOff x="11591461" y="7061"/>
            <a:chExt cx="439711" cy="448473"/>
          </a:xfrm>
        </p:grpSpPr>
        <p:pic>
          <p:nvPicPr>
            <p:cNvPr id="5" name="Picture 4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1461" y="15824"/>
              <a:ext cx="439710" cy="439710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591462" y="7061"/>
              <a:ext cx="439710" cy="441776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81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Language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3409069" y="797113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158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Flowchart: Connector 169">
            <a:hlinkClick r:id="rId12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ultiply 170">
            <a:hlinkClick r:id="rId12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/>
          <p:cNvSpPr/>
          <p:nvPr/>
        </p:nvSpPr>
        <p:spPr>
          <a:xfrm>
            <a:off x="3795389" y="1373491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/>
          <p:cNvSpPr/>
          <p:nvPr/>
        </p:nvSpPr>
        <p:spPr>
          <a:xfrm>
            <a:off x="3795389" y="1846856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lowchart: Connector 188"/>
          <p:cNvSpPr/>
          <p:nvPr/>
        </p:nvSpPr>
        <p:spPr>
          <a:xfrm>
            <a:off x="3804864" y="2320625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lowchart: Connector 189"/>
          <p:cNvSpPr/>
          <p:nvPr/>
        </p:nvSpPr>
        <p:spPr>
          <a:xfrm>
            <a:off x="3797093" y="2818479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lowchart: Connector 190"/>
          <p:cNvSpPr/>
          <p:nvPr/>
        </p:nvSpPr>
        <p:spPr>
          <a:xfrm>
            <a:off x="6172216" y="1368602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/>
          <p:cNvSpPr/>
          <p:nvPr/>
        </p:nvSpPr>
        <p:spPr>
          <a:xfrm>
            <a:off x="6172216" y="1841967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3913845" y="1304614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English (British)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913845" y="1771595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English (United States)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3929741" y="2238216"/>
            <a:ext cx="1957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Chinese (Simplified, Singapore</a:t>
            </a:r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3929741" y="2742013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Chinese (Traditional, Taiwan</a:t>
            </a:r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290672" y="1303476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Tamil (India)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290672" y="1780351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Japanese (Japan)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9" name="Flowchart: Connector 198"/>
          <p:cNvSpPr/>
          <p:nvPr/>
        </p:nvSpPr>
        <p:spPr>
          <a:xfrm>
            <a:off x="3820546" y="1397107"/>
            <a:ext cx="69919" cy="69919"/>
          </a:xfrm>
          <a:prstGeom prst="flowChartConnector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 Same Side Corner Rectangle 199"/>
          <p:cNvSpPr/>
          <p:nvPr/>
        </p:nvSpPr>
        <p:spPr>
          <a:xfrm rot="10800000">
            <a:off x="3409069" y="3108354"/>
            <a:ext cx="5365504" cy="12330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Half Frame 200"/>
          <p:cNvSpPr/>
          <p:nvPr/>
        </p:nvSpPr>
        <p:spPr>
          <a:xfrm rot="13515539">
            <a:off x="6058727" y="3137043"/>
            <a:ext cx="61595" cy="62560"/>
          </a:xfrm>
          <a:prstGeom prst="halfFrame">
            <a:avLst>
              <a:gd name="adj1" fmla="val 0"/>
              <a:gd name="adj2" fmla="val 0"/>
            </a:avLst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2" name="Half Frame 201"/>
          <p:cNvSpPr/>
          <p:nvPr/>
        </p:nvSpPr>
        <p:spPr>
          <a:xfrm rot="13515539">
            <a:off x="6058726" y="3102161"/>
            <a:ext cx="61595" cy="62560"/>
          </a:xfrm>
          <a:prstGeom prst="halfFrame">
            <a:avLst>
              <a:gd name="adj1" fmla="val 0"/>
              <a:gd name="adj2" fmla="val 0"/>
            </a:avLst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Restore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1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3409069" y="797113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158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Restore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Flowchart: Connector 169">
            <a:hlinkClick r:id="rId12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ultiply 170">
            <a:hlinkClick r:id="rId12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>
            <a:stCxn id="152" idx="1"/>
            <a:endCxn id="152" idx="3"/>
          </p:cNvCxnSpPr>
          <p:nvPr/>
        </p:nvCxnSpPr>
        <p:spPr>
          <a:xfrm>
            <a:off x="3409069" y="2015426"/>
            <a:ext cx="5365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ounded Rectangle 187"/>
          <p:cNvSpPr/>
          <p:nvPr/>
        </p:nvSpPr>
        <p:spPr>
          <a:xfrm rot="5400000">
            <a:off x="6060428" y="573583"/>
            <a:ext cx="60628" cy="511869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9" name="Straight Connector 188"/>
          <p:cNvCxnSpPr/>
          <p:nvPr/>
        </p:nvCxnSpPr>
        <p:spPr>
          <a:xfrm flipH="1" flipV="1">
            <a:off x="3923088" y="1800807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5752003" y="1118322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Timeline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 flipH="1" flipV="1">
            <a:off x="4475511" y="1800807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027926" y="1800807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580143" y="1800807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/>
          <p:cNvGrpSpPr/>
          <p:nvPr/>
        </p:nvGrpSpPr>
        <p:grpSpPr>
          <a:xfrm>
            <a:off x="3515459" y="1190642"/>
            <a:ext cx="172949" cy="172502"/>
            <a:chOff x="100407" y="658719"/>
            <a:chExt cx="450000" cy="448837"/>
          </a:xfrm>
        </p:grpSpPr>
        <p:sp>
          <p:nvSpPr>
            <p:cNvPr id="195" name="Rounded Rectangle 194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97" name="Rounded Rectangle 196"/>
          <p:cNvSpPr/>
          <p:nvPr/>
        </p:nvSpPr>
        <p:spPr>
          <a:xfrm>
            <a:off x="3515459" y="1407635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8" name="Straight Connector 197"/>
          <p:cNvCxnSpPr/>
          <p:nvPr/>
        </p:nvCxnSpPr>
        <p:spPr>
          <a:xfrm flipH="1">
            <a:off x="3534931" y="1492577"/>
            <a:ext cx="1340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5927438" y="1505696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endParaRPr 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0" name="Straight Connector 199"/>
          <p:cNvCxnSpPr/>
          <p:nvPr/>
        </p:nvCxnSpPr>
        <p:spPr>
          <a:xfrm flipH="1" flipV="1">
            <a:off x="6130844" y="1714613"/>
            <a:ext cx="12700" cy="612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6687837" y="1799160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7240260" y="1799160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 flipV="1">
            <a:off x="7792675" y="1799160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 flipV="1">
            <a:off x="8344892" y="1799160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Flowchart: Connector 204"/>
          <p:cNvSpPr/>
          <p:nvPr/>
        </p:nvSpPr>
        <p:spPr>
          <a:xfrm>
            <a:off x="4785677" y="1976394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/>
          <p:cNvSpPr/>
          <p:nvPr/>
        </p:nvSpPr>
        <p:spPr>
          <a:xfrm>
            <a:off x="3494402" y="1976394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/>
          <p:cNvSpPr/>
          <p:nvPr/>
        </p:nvSpPr>
        <p:spPr>
          <a:xfrm>
            <a:off x="7967027" y="2719187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/>
          <p:cNvSpPr txBox="1"/>
          <p:nvPr/>
        </p:nvSpPr>
        <p:spPr>
          <a:xfrm>
            <a:off x="7469980" y="2647811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Legend :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016722" y="2649242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0" name="Flowchart: Connector 209"/>
          <p:cNvSpPr/>
          <p:nvPr/>
        </p:nvSpPr>
        <p:spPr>
          <a:xfrm>
            <a:off x="7973776" y="2871587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0"/>
          <p:cNvSpPr txBox="1"/>
          <p:nvPr/>
        </p:nvSpPr>
        <p:spPr>
          <a:xfrm>
            <a:off x="8023471" y="2801642"/>
            <a:ext cx="7344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8492386" y="1190987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72" y="1212882"/>
            <a:ext cx="128975" cy="1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About Us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34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3409069" y="797113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158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Us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Flowchart: Connector 169">
            <a:hlinkClick r:id="rId12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ultiply 170">
            <a:hlinkClick r:id="rId12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/>
          <p:cNvGrpSpPr/>
          <p:nvPr/>
        </p:nvGrpSpPr>
        <p:grpSpPr>
          <a:xfrm>
            <a:off x="3630843" y="1063090"/>
            <a:ext cx="2733270" cy="2109108"/>
            <a:chOff x="4114144" y="1258529"/>
            <a:chExt cx="2733270" cy="2109108"/>
          </a:xfrm>
        </p:grpSpPr>
        <p:sp>
          <p:nvSpPr>
            <p:cNvPr id="188" name="Flowchart: Connector 187"/>
            <p:cNvSpPr/>
            <p:nvPr/>
          </p:nvSpPr>
          <p:spPr>
            <a:xfrm>
              <a:off x="4444272" y="1918923"/>
              <a:ext cx="928773" cy="928773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4495451" y="1797977"/>
              <a:ext cx="851515" cy="156966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latin typeface="Bodoni MT" panose="02070603080606020203" pitchFamily="18" charset="0"/>
                </a:rPr>
                <a:t>J</a:t>
              </a:r>
              <a:endParaRPr lang="en-US" sz="9600" dirty="0">
                <a:latin typeface="Bodoni MT" panose="02070603080606020203" pitchFamily="18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709914" y="2001474"/>
              <a:ext cx="2137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60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4114144" y="1258529"/>
              <a:ext cx="851515" cy="156966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latin typeface="Bodoni MT" panose="02070603080606020203" pitchFamily="18" charset="0"/>
                </a:rPr>
                <a:t>S</a:t>
              </a:r>
              <a:endParaRPr lang="en-US" sz="9600" dirty="0">
                <a:latin typeface="Bodoni MT" panose="02070603080606020203" pitchFamily="18" charset="0"/>
              </a:endParaRPr>
            </a:p>
          </p:txBody>
        </p:sp>
      </p:grpSp>
      <p:sp>
        <p:nvSpPr>
          <p:cNvPr id="192" name="TextBox 191"/>
          <p:cNvSpPr txBox="1"/>
          <p:nvPr/>
        </p:nvSpPr>
        <p:spPr>
          <a:xfrm>
            <a:off x="5104207" y="1307313"/>
            <a:ext cx="3375159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SJS </a:t>
            </a:r>
            <a:r>
              <a:rPr lang="en-US" sz="1400" b="1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TechLead</a:t>
            </a:r>
            <a:r>
              <a:rPr lang="en-US" sz="14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Private Limited</a:t>
            </a:r>
          </a:p>
          <a:p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Founder             : Sam Jian Shen</a:t>
            </a:r>
          </a:p>
          <a:p>
            <a:endParaRPr lang="en-US" sz="11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          : Sam Jian Shen</a:t>
            </a:r>
          </a:p>
          <a:p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Hi-Fi Designer    : Sam Jian Shen</a:t>
            </a:r>
          </a:p>
          <a:p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E-mail                  : </a:t>
            </a:r>
            <a:r>
              <a:rPr lang="en-US" sz="1100" i="1" u="sng" dirty="0" smtClean="0">
                <a:ln w="0"/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JSAM002@e.ntu.edu.sg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690902" y="3000084"/>
            <a:ext cx="281519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***Content Strictly For Education Purpose***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1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Information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7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9" name="Rectangle 158">
            <a:hlinkHover r:id="rId11" action="ppaction://hlinksldjump"/>
          </p:cNvPr>
          <p:cNvSpPr/>
          <p:nvPr/>
        </p:nvSpPr>
        <p:spPr>
          <a:xfrm>
            <a:off x="2500" y="-4928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hlinkClick r:id="rId12" action="ppaction://hlinksldjump"/>
          </p:cNvPr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2" name="Picture 15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09" y="31333"/>
            <a:ext cx="396227" cy="3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7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Information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ounded Rectangle 151"/>
          <p:cNvSpPr/>
          <p:nvPr/>
        </p:nvSpPr>
        <p:spPr>
          <a:xfrm>
            <a:off x="716720" y="797113"/>
            <a:ext cx="10735056" cy="5777346"/>
          </a:xfrm>
          <a:prstGeom prst="roundRect">
            <a:avLst>
              <a:gd name="adj" fmla="val 234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158"/>
          <p:cNvSpPr/>
          <p:nvPr/>
        </p:nvSpPr>
        <p:spPr>
          <a:xfrm>
            <a:off x="713872" y="799985"/>
            <a:ext cx="10735056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use?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976053" y="129109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49" y="1326963"/>
            <a:ext cx="278731" cy="278731"/>
          </a:xfrm>
          <a:prstGeom prst="rect">
            <a:avLst/>
          </a:prstGeom>
        </p:spPr>
      </p:pic>
      <p:grpSp>
        <p:nvGrpSpPr>
          <p:cNvPr id="172" name="Group 171"/>
          <p:cNvGrpSpPr/>
          <p:nvPr/>
        </p:nvGrpSpPr>
        <p:grpSpPr>
          <a:xfrm>
            <a:off x="977407" y="2153654"/>
            <a:ext cx="347276" cy="346378"/>
            <a:chOff x="660504" y="7524"/>
            <a:chExt cx="450000" cy="448837"/>
          </a:xfrm>
        </p:grpSpPr>
        <p:sp>
          <p:nvSpPr>
            <p:cNvPr id="188" name="Rounded Rectangle 18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90" name="TextBox 189"/>
          <p:cNvSpPr txBox="1"/>
          <p:nvPr/>
        </p:nvSpPr>
        <p:spPr>
          <a:xfrm>
            <a:off x="1776281" y="1210984"/>
            <a:ext cx="4029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Switch </a:t>
            </a:r>
            <a:r>
              <a:rPr lang="en-US" sz="1400" u="sng" dirty="0" smtClean="0"/>
              <a:t>on/off</a:t>
            </a:r>
            <a:r>
              <a:rPr lang="en-US" sz="1400" dirty="0" smtClean="0"/>
              <a:t> </a:t>
            </a:r>
            <a:r>
              <a:rPr lang="en-US" sz="1400" b="1" dirty="0" smtClean="0"/>
              <a:t>notification</a:t>
            </a:r>
            <a:r>
              <a:rPr lang="en-US" sz="1400" dirty="0" smtClean="0"/>
              <a:t> to alert incoming new/updated/completed task/event. 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1737916" y="2064914"/>
            <a:ext cx="405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Search</a:t>
            </a:r>
            <a:r>
              <a:rPr lang="en-US" sz="1400" dirty="0" smtClean="0"/>
              <a:t> for a </a:t>
            </a:r>
            <a:r>
              <a:rPr lang="en-US" sz="1400" u="sng" dirty="0" smtClean="0"/>
              <a:t>task/project</a:t>
            </a:r>
            <a:r>
              <a:rPr lang="en-US" sz="1400" dirty="0" smtClean="0"/>
              <a:t>, result would be base on users input. </a:t>
            </a:r>
          </a:p>
        </p:txBody>
      </p:sp>
      <p:sp>
        <p:nvSpPr>
          <p:cNvPr id="192" name="Rounded Rectangle 191"/>
          <p:cNvSpPr/>
          <p:nvPr/>
        </p:nvSpPr>
        <p:spPr>
          <a:xfrm>
            <a:off x="972550" y="3017077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972023" y="3878555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971892" y="4743828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5" name="Rounded Rectangle 194"/>
          <p:cNvSpPr/>
          <p:nvPr/>
        </p:nvSpPr>
        <p:spPr>
          <a:xfrm>
            <a:off x="976358" y="5601034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6" name="TextBox 195"/>
          <p:cNvSpPr txBox="1"/>
          <p:nvPr/>
        </p:nvSpPr>
        <p:spPr>
          <a:xfrm>
            <a:off x="1740401" y="2949736"/>
            <a:ext cx="365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Return</a:t>
            </a:r>
            <a:r>
              <a:rPr lang="en-US" sz="1400" dirty="0" smtClean="0"/>
              <a:t> to </a:t>
            </a:r>
            <a:r>
              <a:rPr lang="en-US" sz="1400" u="sng" dirty="0" smtClean="0"/>
              <a:t>Planner Interface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754651" y="3800860"/>
            <a:ext cx="268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Create</a:t>
            </a:r>
            <a:r>
              <a:rPr lang="en-US" sz="1400" dirty="0" smtClean="0"/>
              <a:t> a new </a:t>
            </a:r>
            <a:r>
              <a:rPr lang="en-US" sz="1400" u="sng" dirty="0" smtClean="0"/>
              <a:t>task</a:t>
            </a:r>
            <a:r>
              <a:rPr lang="en-US" sz="1400" dirty="0" smtClean="0"/>
              <a:t>.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1760983" y="4658334"/>
            <a:ext cx="403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Dependency View</a:t>
            </a:r>
            <a:r>
              <a:rPr lang="en-US" sz="1400" dirty="0" smtClean="0"/>
              <a:t> of the tasks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1737859" y="5509458"/>
            <a:ext cx="420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Delete</a:t>
            </a:r>
            <a:r>
              <a:rPr lang="en-US" sz="1400" dirty="0" smtClean="0"/>
              <a:t> a </a:t>
            </a:r>
            <a:r>
              <a:rPr lang="en-US" sz="1400" u="sng" dirty="0" smtClean="0"/>
              <a:t>task</a:t>
            </a:r>
            <a:r>
              <a:rPr lang="en-US" sz="1400" dirty="0" smtClean="0"/>
              <a:t> or multiple tasks by dragging into it</a:t>
            </a:r>
            <a:endParaRPr lang="en-US" sz="1400" u="sng" dirty="0" smtClean="0"/>
          </a:p>
        </p:txBody>
      </p:sp>
      <p:sp>
        <p:nvSpPr>
          <p:cNvPr id="200" name="Rounded Rectangle 199"/>
          <p:cNvSpPr/>
          <p:nvPr/>
        </p:nvSpPr>
        <p:spPr>
          <a:xfrm>
            <a:off x="1396628" y="129109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35" y="1318652"/>
            <a:ext cx="278731" cy="278731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86" y="3054042"/>
            <a:ext cx="270932" cy="255328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86" y="3884905"/>
            <a:ext cx="334350" cy="33435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09" y="5619963"/>
            <a:ext cx="312813" cy="312813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613841" y="6287864"/>
            <a:ext cx="171553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Click here for more details!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sp>
        <p:nvSpPr>
          <p:cNvPr id="210" name="Flowchart: Connector 209">
            <a:hlinkClick r:id="rId12" action="ppaction://hlinksldjump"/>
          </p:cNvPr>
          <p:cNvSpPr/>
          <p:nvPr/>
        </p:nvSpPr>
        <p:spPr>
          <a:xfrm>
            <a:off x="11157050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ultiply 210">
            <a:hlinkClick r:id="rId12" action="ppaction://hlinksldjump"/>
          </p:cNvPr>
          <p:cNvSpPr/>
          <p:nvPr/>
        </p:nvSpPr>
        <p:spPr>
          <a:xfrm>
            <a:off x="11166749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lowchart: Connector 216"/>
          <p:cNvSpPr/>
          <p:nvPr/>
        </p:nvSpPr>
        <p:spPr>
          <a:xfrm>
            <a:off x="1013795" y="4895322"/>
            <a:ext cx="53279" cy="5327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lowchart: Connector 217"/>
          <p:cNvSpPr/>
          <p:nvPr/>
        </p:nvSpPr>
        <p:spPr>
          <a:xfrm>
            <a:off x="1121338" y="4895322"/>
            <a:ext cx="53279" cy="5327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9" name="Straight Connector 218"/>
          <p:cNvCxnSpPr>
            <a:stCxn id="217" idx="6"/>
            <a:endCxn id="218" idx="2"/>
          </p:cNvCxnSpPr>
          <p:nvPr/>
        </p:nvCxnSpPr>
        <p:spPr>
          <a:xfrm>
            <a:off x="1067074" y="4921962"/>
            <a:ext cx="5426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Flowchart: Connector 219"/>
          <p:cNvSpPr/>
          <p:nvPr/>
        </p:nvSpPr>
        <p:spPr>
          <a:xfrm>
            <a:off x="1013795" y="4998443"/>
            <a:ext cx="53279" cy="53279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1" name="Straight Connector 220"/>
          <p:cNvCxnSpPr>
            <a:stCxn id="220" idx="7"/>
            <a:endCxn id="218" idx="3"/>
          </p:cNvCxnSpPr>
          <p:nvPr/>
        </p:nvCxnSpPr>
        <p:spPr>
          <a:xfrm flipV="1">
            <a:off x="1059271" y="4940798"/>
            <a:ext cx="69870" cy="654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Flowchart: Connector 221"/>
          <p:cNvSpPr/>
          <p:nvPr/>
        </p:nvSpPr>
        <p:spPr>
          <a:xfrm>
            <a:off x="1220810" y="4797771"/>
            <a:ext cx="55590" cy="5575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Connector 222"/>
          <p:cNvCxnSpPr>
            <a:stCxn id="222" idx="3"/>
            <a:endCxn id="218" idx="7"/>
          </p:cNvCxnSpPr>
          <p:nvPr/>
        </p:nvCxnSpPr>
        <p:spPr>
          <a:xfrm flipH="1">
            <a:off x="1166814" y="4845358"/>
            <a:ext cx="62137" cy="577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Flowchart: Connector 223"/>
          <p:cNvSpPr/>
          <p:nvPr/>
        </p:nvSpPr>
        <p:spPr>
          <a:xfrm>
            <a:off x="1218019" y="4894545"/>
            <a:ext cx="55590" cy="5575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/>
          <p:cNvCxnSpPr>
            <a:stCxn id="218" idx="6"/>
            <a:endCxn id="224" idx="2"/>
          </p:cNvCxnSpPr>
          <p:nvPr/>
        </p:nvCxnSpPr>
        <p:spPr>
          <a:xfrm>
            <a:off x="1174617" y="4921962"/>
            <a:ext cx="43402" cy="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Rounded Rectangle 227"/>
          <p:cNvSpPr/>
          <p:nvPr/>
        </p:nvSpPr>
        <p:spPr>
          <a:xfrm>
            <a:off x="6287998" y="1300865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3" name="TextBox 232"/>
          <p:cNvSpPr txBox="1"/>
          <p:nvPr/>
        </p:nvSpPr>
        <p:spPr>
          <a:xfrm>
            <a:off x="7045876" y="1212125"/>
            <a:ext cx="405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Undo</a:t>
            </a:r>
            <a:r>
              <a:rPr lang="en-US" sz="1400" dirty="0" smtClean="0"/>
              <a:t> previous action.</a:t>
            </a:r>
          </a:p>
        </p:txBody>
      </p:sp>
      <p:sp>
        <p:nvSpPr>
          <p:cNvPr id="235" name="Rounded Rectangle 234"/>
          <p:cNvSpPr/>
          <p:nvPr/>
        </p:nvSpPr>
        <p:spPr>
          <a:xfrm>
            <a:off x="6286876" y="2148564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7" name="TextBox 236"/>
          <p:cNvSpPr txBox="1"/>
          <p:nvPr/>
        </p:nvSpPr>
        <p:spPr>
          <a:xfrm>
            <a:off x="7047385" y="2059824"/>
            <a:ext cx="405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Edit</a:t>
            </a:r>
            <a:r>
              <a:rPr lang="en-US" sz="1400" dirty="0" smtClean="0"/>
              <a:t> current event details.</a:t>
            </a:r>
          </a:p>
        </p:txBody>
      </p:sp>
      <p:sp>
        <p:nvSpPr>
          <p:cNvPr id="239" name="Rounded Rectangle 238"/>
          <p:cNvSpPr/>
          <p:nvPr/>
        </p:nvSpPr>
        <p:spPr>
          <a:xfrm>
            <a:off x="6286802" y="3075133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D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7047311" y="2986393"/>
            <a:ext cx="405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Set different </a:t>
            </a:r>
            <a:r>
              <a:rPr lang="en-US" sz="1400" b="1" dirty="0" smtClean="0"/>
              <a:t>Task View Mode</a:t>
            </a:r>
            <a:r>
              <a:rPr lang="en-US" sz="1400" dirty="0" smtClean="0"/>
              <a:t>; </a:t>
            </a:r>
            <a:r>
              <a:rPr lang="en-US" sz="1400" b="1" dirty="0" smtClean="0"/>
              <a:t>Day</a:t>
            </a:r>
            <a:r>
              <a:rPr lang="en-US" sz="1400" dirty="0" smtClean="0"/>
              <a:t> Mode, </a:t>
            </a:r>
            <a:r>
              <a:rPr lang="en-US" sz="1400" b="1" dirty="0" smtClean="0"/>
              <a:t>Week</a:t>
            </a:r>
            <a:r>
              <a:rPr lang="en-US" sz="1400" dirty="0" smtClean="0"/>
              <a:t> Mode, </a:t>
            </a:r>
            <a:r>
              <a:rPr lang="en-US" sz="1400" b="1" dirty="0" smtClean="0"/>
              <a:t>Month</a:t>
            </a:r>
            <a:r>
              <a:rPr lang="en-US" sz="1400" dirty="0" smtClean="0"/>
              <a:t> Mode.</a:t>
            </a:r>
          </a:p>
        </p:txBody>
      </p:sp>
      <p:pic>
        <p:nvPicPr>
          <p:cNvPr id="242" name="Picture 2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082" y="1378370"/>
            <a:ext cx="257352" cy="190190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24" y="2180523"/>
            <a:ext cx="282540" cy="282540"/>
          </a:xfrm>
          <a:prstGeom prst="rect">
            <a:avLst/>
          </a:prstGeom>
        </p:spPr>
      </p:pic>
      <p:sp>
        <p:nvSpPr>
          <p:cNvPr id="245" name="Rounded Rectangle 244"/>
          <p:cNvSpPr/>
          <p:nvPr/>
        </p:nvSpPr>
        <p:spPr>
          <a:xfrm>
            <a:off x="6712318" y="3078739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246" name="Rounded Rectangle 245"/>
          <p:cNvSpPr/>
          <p:nvPr/>
        </p:nvSpPr>
        <p:spPr>
          <a:xfrm>
            <a:off x="6286802" y="3482068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M</a:t>
            </a:r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3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>
            <a:hlinkHover r:id="rId9" action="ppaction://hlinksldjump"/>
          </p:cNvPr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Rounded Rectangle 88">
            <a:hlinkClick r:id="rId18" action="ppaction://hlinksldjump"/>
          </p:cNvPr>
          <p:cNvSpPr/>
          <p:nvPr/>
        </p:nvSpPr>
        <p:spPr>
          <a:xfrm>
            <a:off x="10748356" y="462290"/>
            <a:ext cx="1335644" cy="243952"/>
          </a:xfrm>
          <a:prstGeom prst="roundRect">
            <a:avLst>
              <a:gd name="adj" fmla="val 4609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Rounded Rectangle 89">
            <a:hlinkClick r:id="rId19" action="ppaction://hlinksldjump"/>
          </p:cNvPr>
          <p:cNvSpPr/>
          <p:nvPr/>
        </p:nvSpPr>
        <p:spPr>
          <a:xfrm>
            <a:off x="10757647" y="715561"/>
            <a:ext cx="1335644" cy="243952"/>
          </a:xfrm>
          <a:prstGeom prst="roundRect">
            <a:avLst>
              <a:gd name="adj" fmla="val 4609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ounded Rectangle 91">
            <a:hlinkClick r:id="rId20" action="ppaction://hlinksldjump"/>
          </p:cNvPr>
          <p:cNvSpPr/>
          <p:nvPr/>
        </p:nvSpPr>
        <p:spPr>
          <a:xfrm>
            <a:off x="10750330" y="942952"/>
            <a:ext cx="1335644" cy="243952"/>
          </a:xfrm>
          <a:prstGeom prst="roundRect">
            <a:avLst>
              <a:gd name="adj" fmla="val 4609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Rounded Rectangle 92">
            <a:hlinkClick r:id="rId21" action="ppaction://hlinksldjump"/>
          </p:cNvPr>
          <p:cNvSpPr/>
          <p:nvPr/>
        </p:nvSpPr>
        <p:spPr>
          <a:xfrm>
            <a:off x="10757647" y="1203095"/>
            <a:ext cx="1335644" cy="243952"/>
          </a:xfrm>
          <a:prstGeom prst="roundRect">
            <a:avLst>
              <a:gd name="adj" fmla="val 4609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Rounded Rectangle 74">
            <a:hlinkClick r:id="rId22" action="ppaction://hlinksldjump"/>
          </p:cNvPr>
          <p:cNvSpPr/>
          <p:nvPr/>
        </p:nvSpPr>
        <p:spPr>
          <a:xfrm>
            <a:off x="10755338" y="1447080"/>
            <a:ext cx="1335644" cy="243952"/>
          </a:xfrm>
          <a:prstGeom prst="roundRect">
            <a:avLst>
              <a:gd name="adj" fmla="val 4609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Rounded Rectangle 75">
            <a:hlinkClick r:id="rId23" action="ppaction://hlinksldjump"/>
          </p:cNvPr>
          <p:cNvSpPr/>
          <p:nvPr/>
        </p:nvSpPr>
        <p:spPr>
          <a:xfrm>
            <a:off x="10755338" y="1689343"/>
            <a:ext cx="1335644" cy="243952"/>
          </a:xfrm>
          <a:prstGeom prst="roundRect">
            <a:avLst>
              <a:gd name="adj" fmla="val 4609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Rounded Rectangle 76">
            <a:hlinkClick r:id="rId24" action="ppaction://hlinksldjump"/>
          </p:cNvPr>
          <p:cNvSpPr/>
          <p:nvPr/>
        </p:nvSpPr>
        <p:spPr>
          <a:xfrm>
            <a:off x="10748356" y="1931308"/>
            <a:ext cx="1335644" cy="243952"/>
          </a:xfrm>
          <a:prstGeom prst="roundRect">
            <a:avLst>
              <a:gd name="adj" fmla="val 4609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Rounded Rectangle 86">
            <a:hlinkClick r:id="rId25" action="ppaction://hlinksldjump"/>
          </p:cNvPr>
          <p:cNvSpPr/>
          <p:nvPr/>
        </p:nvSpPr>
        <p:spPr>
          <a:xfrm>
            <a:off x="10748356" y="2169615"/>
            <a:ext cx="1335644" cy="243952"/>
          </a:xfrm>
          <a:prstGeom prst="roundRect">
            <a:avLst>
              <a:gd name="adj" fmla="val 4609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Rounded Rectangle 90">
            <a:hlinkClick r:id="rId26" action="ppaction://hlinksldjump"/>
          </p:cNvPr>
          <p:cNvSpPr/>
          <p:nvPr/>
        </p:nvSpPr>
        <p:spPr>
          <a:xfrm>
            <a:off x="10745857" y="2406414"/>
            <a:ext cx="1335644" cy="243952"/>
          </a:xfrm>
          <a:prstGeom prst="roundRect">
            <a:avLst>
              <a:gd name="adj" fmla="val 4609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988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Notification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52" name="Rectangle 151">
            <a:hlinkHover r:id="rId11" action="ppaction://hlinksldjump"/>
          </p:cNvPr>
          <p:cNvSpPr/>
          <p:nvPr/>
        </p:nvSpPr>
        <p:spPr>
          <a:xfrm>
            <a:off x="2500" y="9020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2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Task Dependency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666511"/>
            <a:ext cx="433251" cy="433251"/>
          </a:xfrm>
          <a:prstGeom prst="rect">
            <a:avLst/>
          </a:prstGeom>
        </p:spPr>
      </p:pic>
      <p:sp>
        <p:nvSpPr>
          <p:cNvPr id="192" name="Rectangle 191">
            <a:hlinkHover r:id="rId12" action="ppaction://hlinksldjump"/>
          </p:cNvPr>
          <p:cNvSpPr/>
          <p:nvPr/>
        </p:nvSpPr>
        <p:spPr>
          <a:xfrm>
            <a:off x="2500" y="4343"/>
            <a:ext cx="12191999" cy="6802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hlinkClick r:id="rId13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Flowchart: Connector 151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/>
          <p:cNvCxnSpPr>
            <a:stCxn id="152" idx="6"/>
            <a:endCxn id="159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Flowchart: Connector 170"/>
          <p:cNvSpPr/>
          <p:nvPr/>
        </p:nvSpPr>
        <p:spPr>
          <a:xfrm>
            <a:off x="146856" y="128155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>
            <a:stCxn id="171" idx="5"/>
            <a:endCxn id="159" idx="1"/>
          </p:cNvCxnSpPr>
          <p:nvPr/>
        </p:nvCxnSpPr>
        <p:spPr>
          <a:xfrm>
            <a:off x="211198" y="1345894"/>
            <a:ext cx="96179" cy="74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Flowchart: Connector 187"/>
          <p:cNvSpPr/>
          <p:nvPr/>
        </p:nvSpPr>
        <p:spPr>
          <a:xfrm>
            <a:off x="428943" y="153366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/>
          <p:cNvCxnSpPr>
            <a:stCxn id="188" idx="1"/>
            <a:endCxn id="159" idx="5"/>
          </p:cNvCxnSpPr>
          <p:nvPr/>
        </p:nvCxnSpPr>
        <p:spPr>
          <a:xfrm flipH="1" flipV="1">
            <a:off x="360680" y="1473465"/>
            <a:ext cx="79781" cy="717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Flowchart: Connector 189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>
            <a:stCxn id="159" idx="6"/>
            <a:endCxn id="190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/>
          <a:srcRect l="910" t="18560" r="95697" b="76054"/>
          <a:stretch/>
        </p:blipFill>
        <p:spPr>
          <a:xfrm>
            <a:off x="105878" y="1270534"/>
            <a:ext cx="413886" cy="3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1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Task Dependency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80" y="0"/>
            <a:ext cx="12245580" cy="688813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 [Dependency Mode]</a:t>
            </a:r>
            <a:endParaRPr lang="en-SG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306772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4033237" y="1305655"/>
            <a:ext cx="81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/>
              <a:t>15    16   17   18   19   20    21   22   23    24   25   26   27    28   29   30   31    32    33</a:t>
            </a:r>
            <a:endParaRPr lang="en-SG" dirty="0"/>
          </a:p>
        </p:txBody>
      </p: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>
            <a:hlinkClick r:id="rId9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2214831" y="431289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228470" y="3079080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1128329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432364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7" name="Straight Connector 536"/>
          <p:cNvCxnSpPr/>
          <p:nvPr/>
        </p:nvCxnSpPr>
        <p:spPr>
          <a:xfrm>
            <a:off x="445412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485820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>
            <a:off x="5664355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>
            <a:off x="5264064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1" name="Straight Connector 540"/>
          <p:cNvCxnSpPr/>
          <p:nvPr/>
        </p:nvCxnSpPr>
        <p:spPr>
          <a:xfrm>
            <a:off x="6068269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/>
          <p:nvPr/>
        </p:nvCxnSpPr>
        <p:spPr>
          <a:xfrm>
            <a:off x="6472349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3" name="Straight Connector 542"/>
          <p:cNvCxnSpPr/>
          <p:nvPr/>
        </p:nvCxnSpPr>
        <p:spPr>
          <a:xfrm>
            <a:off x="727849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/>
          <p:nvPr/>
        </p:nvCxnSpPr>
        <p:spPr>
          <a:xfrm>
            <a:off x="6878206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/>
          <p:nvPr/>
        </p:nvCxnSpPr>
        <p:spPr>
          <a:xfrm>
            <a:off x="769397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6" name="Straight Connector 545"/>
          <p:cNvCxnSpPr/>
          <p:nvPr/>
        </p:nvCxnSpPr>
        <p:spPr>
          <a:xfrm>
            <a:off x="8098055" y="530991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/>
          <p:nvPr/>
        </p:nvCxnSpPr>
        <p:spPr>
          <a:xfrm>
            <a:off x="8904203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/>
          <p:nvPr/>
        </p:nvCxnSpPr>
        <p:spPr>
          <a:xfrm>
            <a:off x="850391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>
            <a:off x="9308117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/>
          <p:nvPr/>
        </p:nvCxnSpPr>
        <p:spPr>
          <a:xfrm>
            <a:off x="9712197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/>
          <p:nvPr/>
        </p:nvCxnSpPr>
        <p:spPr>
          <a:xfrm>
            <a:off x="1051834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10118054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>
            <a:off x="1093382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4" name="Straight Connector 553"/>
          <p:cNvCxnSpPr/>
          <p:nvPr/>
        </p:nvCxnSpPr>
        <p:spPr>
          <a:xfrm>
            <a:off x="1133790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>
            <a:off x="12144050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6" name="Straight Connector 555"/>
          <p:cNvCxnSpPr/>
          <p:nvPr/>
        </p:nvCxnSpPr>
        <p:spPr>
          <a:xfrm>
            <a:off x="11743759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09465" y="5611927"/>
            <a:ext cx="144079" cy="226848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7" name="Rounded Rectangle 556"/>
          <p:cNvSpPr/>
          <p:nvPr/>
        </p:nvSpPr>
        <p:spPr>
          <a:xfrm>
            <a:off x="4124771" y="654350"/>
            <a:ext cx="272750" cy="2720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 b="1" dirty="0">
              <a:solidFill>
                <a:schemeClr val="tx1"/>
              </a:solidFill>
            </a:endParaRPr>
          </a:p>
        </p:txBody>
      </p:sp>
      <p:pic>
        <p:nvPicPr>
          <p:cNvPr id="561" name="Picture 5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35" y="654157"/>
            <a:ext cx="279324" cy="279324"/>
          </a:xfrm>
          <a:prstGeom prst="rect">
            <a:avLst/>
          </a:prstGeom>
        </p:spPr>
      </p:pic>
      <p:sp>
        <p:nvSpPr>
          <p:cNvPr id="562" name="Rounded Rectangle 561"/>
          <p:cNvSpPr/>
          <p:nvPr/>
        </p:nvSpPr>
        <p:spPr>
          <a:xfrm>
            <a:off x="4125025" y="1013557"/>
            <a:ext cx="272750" cy="2720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 b="1" dirty="0">
              <a:solidFill>
                <a:schemeClr val="tx1"/>
              </a:solidFill>
            </a:endParaRPr>
          </a:p>
        </p:txBody>
      </p:sp>
      <p:cxnSp>
        <p:nvCxnSpPr>
          <p:cNvPr id="564" name="Straight Connector 563"/>
          <p:cNvCxnSpPr/>
          <p:nvPr/>
        </p:nvCxnSpPr>
        <p:spPr>
          <a:xfrm flipH="1">
            <a:off x="4152686" y="1152754"/>
            <a:ext cx="21442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8" idx="6"/>
            <a:endCxn id="172" idx="2"/>
          </p:cNvCxnSpPr>
          <p:nvPr/>
        </p:nvCxnSpPr>
        <p:spPr>
          <a:xfrm>
            <a:off x="4334674" y="2380581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>
            <a:endCxn id="172" idx="6"/>
          </p:cNvCxnSpPr>
          <p:nvPr/>
        </p:nvCxnSpPr>
        <p:spPr>
          <a:xfrm flipH="1">
            <a:off x="4737588" y="2380579"/>
            <a:ext cx="252938" cy="1694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Rounded Rectangle 173"/>
          <p:cNvSpPr/>
          <p:nvPr/>
        </p:nvSpPr>
        <p:spPr>
          <a:xfrm>
            <a:off x="4990526" y="2306081"/>
            <a:ext cx="554376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28" name="Elbow Connector 27"/>
          <p:cNvCxnSpPr>
            <a:stCxn id="231" idx="6"/>
            <a:endCxn id="172" idx="2"/>
          </p:cNvCxnSpPr>
          <p:nvPr/>
        </p:nvCxnSpPr>
        <p:spPr>
          <a:xfrm flipV="1">
            <a:off x="4334674" y="2382273"/>
            <a:ext cx="247759" cy="25313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Elbow Connector 566"/>
          <p:cNvCxnSpPr>
            <a:stCxn id="250" idx="6"/>
            <a:endCxn id="233" idx="2"/>
          </p:cNvCxnSpPr>
          <p:nvPr/>
        </p:nvCxnSpPr>
        <p:spPr>
          <a:xfrm flipV="1">
            <a:off x="4334674" y="2635407"/>
            <a:ext cx="655852" cy="251214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Elbow Connector 568"/>
          <p:cNvCxnSpPr>
            <a:stCxn id="233" idx="6"/>
          </p:cNvCxnSpPr>
          <p:nvPr/>
        </p:nvCxnSpPr>
        <p:spPr>
          <a:xfrm flipV="1">
            <a:off x="5145681" y="2380581"/>
            <a:ext cx="647980" cy="254826"/>
          </a:xfrm>
          <a:prstGeom prst="bentConnector3">
            <a:avLst>
              <a:gd name="adj1" fmla="val 31625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Flowchart: Connector 157"/>
          <p:cNvSpPr/>
          <p:nvPr/>
        </p:nvSpPr>
        <p:spPr>
          <a:xfrm>
            <a:off x="4179519" y="2306083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1" name="Flowchart: Connector 230"/>
          <p:cNvSpPr/>
          <p:nvPr/>
        </p:nvSpPr>
        <p:spPr>
          <a:xfrm>
            <a:off x="4179519" y="2560911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0" name="Flowchart: Connector 249"/>
          <p:cNvSpPr/>
          <p:nvPr/>
        </p:nvSpPr>
        <p:spPr>
          <a:xfrm>
            <a:off x="4179519" y="2812123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72" name="Flowchart: Connector 171"/>
          <p:cNvSpPr/>
          <p:nvPr/>
        </p:nvSpPr>
        <p:spPr>
          <a:xfrm>
            <a:off x="4582433" y="2307775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3" name="Flowchart: Connector 232"/>
          <p:cNvSpPr/>
          <p:nvPr/>
        </p:nvSpPr>
        <p:spPr>
          <a:xfrm>
            <a:off x="4990526" y="2560909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71" name="Straight Connector 570"/>
          <p:cNvCxnSpPr>
            <a:stCxn id="235" idx="1"/>
            <a:endCxn id="234" idx="6"/>
          </p:cNvCxnSpPr>
          <p:nvPr/>
        </p:nvCxnSpPr>
        <p:spPr>
          <a:xfrm flipH="1" flipV="1">
            <a:off x="5556701" y="2635408"/>
            <a:ext cx="236960" cy="1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4" name="Flowchart: Connector 233"/>
          <p:cNvSpPr/>
          <p:nvPr/>
        </p:nvSpPr>
        <p:spPr>
          <a:xfrm>
            <a:off x="5401546" y="2560910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72" name="Elbow Connector 571"/>
          <p:cNvCxnSpPr>
            <a:stCxn id="345" idx="6"/>
            <a:endCxn id="289" idx="2"/>
          </p:cNvCxnSpPr>
          <p:nvPr/>
        </p:nvCxnSpPr>
        <p:spPr>
          <a:xfrm flipV="1">
            <a:off x="4334674" y="3392064"/>
            <a:ext cx="247759" cy="74001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Elbow Connector 572"/>
          <p:cNvCxnSpPr>
            <a:stCxn id="326" idx="6"/>
            <a:endCxn id="289" idx="2"/>
          </p:cNvCxnSpPr>
          <p:nvPr/>
        </p:nvCxnSpPr>
        <p:spPr>
          <a:xfrm flipV="1">
            <a:off x="4334674" y="3392064"/>
            <a:ext cx="247759" cy="486152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Elbow Connector 573"/>
          <p:cNvCxnSpPr>
            <a:stCxn id="307" idx="6"/>
            <a:endCxn id="289" idx="2"/>
          </p:cNvCxnSpPr>
          <p:nvPr/>
        </p:nvCxnSpPr>
        <p:spPr>
          <a:xfrm flipV="1">
            <a:off x="4334674" y="3392064"/>
            <a:ext cx="247759" cy="23228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Elbow Connector 574"/>
          <p:cNvCxnSpPr>
            <a:stCxn id="269" idx="6"/>
            <a:endCxn id="289" idx="2"/>
          </p:cNvCxnSpPr>
          <p:nvPr/>
        </p:nvCxnSpPr>
        <p:spPr>
          <a:xfrm>
            <a:off x="4334674" y="3135956"/>
            <a:ext cx="247759" cy="25610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/>
          <p:cNvCxnSpPr>
            <a:stCxn id="289" idx="2"/>
            <a:endCxn id="288" idx="6"/>
          </p:cNvCxnSpPr>
          <p:nvPr/>
        </p:nvCxnSpPr>
        <p:spPr>
          <a:xfrm flipH="1" flipV="1">
            <a:off x="4334674" y="3390372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Flowchart: Connector 268"/>
          <p:cNvSpPr/>
          <p:nvPr/>
        </p:nvSpPr>
        <p:spPr>
          <a:xfrm>
            <a:off x="4179519" y="3061458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8" name="Flowchart: Connector 287"/>
          <p:cNvSpPr/>
          <p:nvPr/>
        </p:nvSpPr>
        <p:spPr>
          <a:xfrm>
            <a:off x="4179519" y="3315874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9" name="Flowchart: Connector 288"/>
          <p:cNvSpPr/>
          <p:nvPr/>
        </p:nvSpPr>
        <p:spPr>
          <a:xfrm>
            <a:off x="4582433" y="3317566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7" name="Flowchart: Connector 306"/>
          <p:cNvSpPr/>
          <p:nvPr/>
        </p:nvSpPr>
        <p:spPr>
          <a:xfrm>
            <a:off x="4179519" y="3549852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6" name="Flowchart: Connector 325"/>
          <p:cNvSpPr/>
          <p:nvPr/>
        </p:nvSpPr>
        <p:spPr>
          <a:xfrm>
            <a:off x="4179519" y="3803718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5" name="Flowchart: Connector 344"/>
          <p:cNvSpPr/>
          <p:nvPr/>
        </p:nvSpPr>
        <p:spPr>
          <a:xfrm>
            <a:off x="4179519" y="4057584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77" name="Straight Connector 576"/>
          <p:cNvCxnSpPr>
            <a:stCxn id="275" idx="2"/>
            <a:endCxn id="270" idx="3"/>
          </p:cNvCxnSpPr>
          <p:nvPr/>
        </p:nvCxnSpPr>
        <p:spPr>
          <a:xfrm flipH="1">
            <a:off x="6353966" y="3135954"/>
            <a:ext cx="250702" cy="1694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Rounded Rectangle 269"/>
          <p:cNvSpPr/>
          <p:nvPr/>
        </p:nvSpPr>
        <p:spPr>
          <a:xfrm>
            <a:off x="4582433" y="3063150"/>
            <a:ext cx="1771533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78" name="Straight Connector 577"/>
          <p:cNvCxnSpPr>
            <a:stCxn id="365" idx="2"/>
            <a:endCxn id="364" idx="6"/>
          </p:cNvCxnSpPr>
          <p:nvPr/>
        </p:nvCxnSpPr>
        <p:spPr>
          <a:xfrm flipH="1" flipV="1">
            <a:off x="4334674" y="4382320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>
            <a:stCxn id="403" idx="1"/>
            <a:endCxn id="402" idx="6"/>
          </p:cNvCxnSpPr>
          <p:nvPr/>
        </p:nvCxnSpPr>
        <p:spPr>
          <a:xfrm flipH="1" flipV="1">
            <a:off x="4330990" y="4891389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3" name="Rounded Rectangle 402"/>
          <p:cNvSpPr/>
          <p:nvPr/>
        </p:nvSpPr>
        <p:spPr>
          <a:xfrm>
            <a:off x="4578749" y="4818583"/>
            <a:ext cx="977952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4" name="Flowchart: Connector 363"/>
          <p:cNvSpPr/>
          <p:nvPr/>
        </p:nvSpPr>
        <p:spPr>
          <a:xfrm>
            <a:off x="4179519" y="4307822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5" name="Flowchart: Connector 364"/>
          <p:cNvSpPr/>
          <p:nvPr/>
        </p:nvSpPr>
        <p:spPr>
          <a:xfrm>
            <a:off x="4582433" y="4309514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2" name="Flowchart: Connector 401"/>
          <p:cNvSpPr/>
          <p:nvPr/>
        </p:nvSpPr>
        <p:spPr>
          <a:xfrm>
            <a:off x="4175835" y="4816891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80" name="Elbow Connector 579"/>
          <p:cNvCxnSpPr>
            <a:stCxn id="383" idx="3"/>
            <a:endCxn id="406" idx="2"/>
          </p:cNvCxnSpPr>
          <p:nvPr/>
        </p:nvCxnSpPr>
        <p:spPr>
          <a:xfrm>
            <a:off x="5148290" y="4636561"/>
            <a:ext cx="641687" cy="25482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Elbow Connector 580"/>
          <p:cNvCxnSpPr>
            <a:stCxn id="383" idx="3"/>
          </p:cNvCxnSpPr>
          <p:nvPr/>
        </p:nvCxnSpPr>
        <p:spPr>
          <a:xfrm flipV="1">
            <a:off x="5148290" y="4382320"/>
            <a:ext cx="645371" cy="254241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/>
          <p:cNvCxnSpPr>
            <a:endCxn id="383" idx="3"/>
          </p:cNvCxnSpPr>
          <p:nvPr/>
        </p:nvCxnSpPr>
        <p:spPr>
          <a:xfrm flipH="1">
            <a:off x="5148290" y="4636561"/>
            <a:ext cx="641687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8" name="Rounded Rectangle 367"/>
          <p:cNvSpPr/>
          <p:nvPr/>
        </p:nvSpPr>
        <p:spPr>
          <a:xfrm>
            <a:off x="5793661" y="4307822"/>
            <a:ext cx="962477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7" name="Rounded Rectangle 386"/>
          <p:cNvSpPr/>
          <p:nvPr/>
        </p:nvSpPr>
        <p:spPr>
          <a:xfrm>
            <a:off x="5789977" y="4562063"/>
            <a:ext cx="566598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6" name="Flowchart: Connector 405"/>
          <p:cNvSpPr/>
          <p:nvPr/>
        </p:nvSpPr>
        <p:spPr>
          <a:xfrm>
            <a:off x="5789977" y="4816891"/>
            <a:ext cx="155155" cy="1489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3" name="Rounded Rectangle 382"/>
          <p:cNvSpPr/>
          <p:nvPr/>
        </p:nvSpPr>
        <p:spPr>
          <a:xfrm>
            <a:off x="4175835" y="4562063"/>
            <a:ext cx="972455" cy="14899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84" name="Elbow Connector 583"/>
          <p:cNvCxnSpPr>
            <a:stCxn id="235" idx="3"/>
            <a:endCxn id="201" idx="2"/>
          </p:cNvCxnSpPr>
          <p:nvPr/>
        </p:nvCxnSpPr>
        <p:spPr>
          <a:xfrm flipV="1">
            <a:off x="6759588" y="2378706"/>
            <a:ext cx="659779" cy="256703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/>
          <p:cNvCxnSpPr>
            <a:stCxn id="201" idx="2"/>
            <a:endCxn id="193" idx="3"/>
          </p:cNvCxnSpPr>
          <p:nvPr/>
        </p:nvCxnSpPr>
        <p:spPr>
          <a:xfrm flipH="1">
            <a:off x="6759588" y="2378706"/>
            <a:ext cx="659779" cy="1875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5" name="Elbow Connector 584"/>
          <p:cNvCxnSpPr>
            <a:stCxn id="193" idx="3"/>
            <a:endCxn id="276" idx="1"/>
          </p:cNvCxnSpPr>
          <p:nvPr/>
        </p:nvCxnSpPr>
        <p:spPr>
          <a:xfrm>
            <a:off x="6759588" y="2380581"/>
            <a:ext cx="247020" cy="75537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Flowchart: Connector 200"/>
          <p:cNvSpPr/>
          <p:nvPr/>
        </p:nvSpPr>
        <p:spPr>
          <a:xfrm>
            <a:off x="7419367" y="2304208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5" name="Rounded Rectangle 234"/>
          <p:cNvSpPr/>
          <p:nvPr/>
        </p:nvSpPr>
        <p:spPr>
          <a:xfrm>
            <a:off x="5793661" y="2560911"/>
            <a:ext cx="965927" cy="148995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3" name="Rounded Rectangle 192"/>
          <p:cNvSpPr/>
          <p:nvPr/>
        </p:nvSpPr>
        <p:spPr>
          <a:xfrm>
            <a:off x="5793661" y="2306083"/>
            <a:ext cx="965927" cy="148995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5" name="Flowchart: Connector 274"/>
          <p:cNvSpPr/>
          <p:nvPr/>
        </p:nvSpPr>
        <p:spPr>
          <a:xfrm>
            <a:off x="6604668" y="3061456"/>
            <a:ext cx="155155" cy="148995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6" name="Rounded Rectangle 275"/>
          <p:cNvSpPr/>
          <p:nvPr/>
        </p:nvSpPr>
        <p:spPr>
          <a:xfrm>
            <a:off x="7006608" y="3061457"/>
            <a:ext cx="970325" cy="14899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87" name="Elbow Connector 586"/>
          <p:cNvCxnSpPr>
            <a:stCxn id="201" idx="6"/>
            <a:endCxn id="297" idx="1"/>
          </p:cNvCxnSpPr>
          <p:nvPr/>
        </p:nvCxnSpPr>
        <p:spPr>
          <a:xfrm>
            <a:off x="7574522" y="2378706"/>
            <a:ext cx="237837" cy="101166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>
            <a:stCxn id="382" idx="2"/>
            <a:endCxn id="374" idx="3"/>
          </p:cNvCxnSpPr>
          <p:nvPr/>
        </p:nvCxnSpPr>
        <p:spPr>
          <a:xfrm flipH="1">
            <a:off x="11213918" y="4380443"/>
            <a:ext cx="256303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4" name="Rounded Rectangle 373"/>
          <p:cNvSpPr/>
          <p:nvPr/>
        </p:nvSpPr>
        <p:spPr>
          <a:xfrm>
            <a:off x="8230374" y="4305945"/>
            <a:ext cx="2983544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2" name="Flowchart: Connector 381"/>
          <p:cNvSpPr/>
          <p:nvPr/>
        </p:nvSpPr>
        <p:spPr>
          <a:xfrm>
            <a:off x="11470221" y="4305945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2" name="Rounded Rectangle 301"/>
          <p:cNvSpPr/>
          <p:nvPr/>
        </p:nvSpPr>
        <p:spPr>
          <a:xfrm>
            <a:off x="9844516" y="3313997"/>
            <a:ext cx="1780860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92" name="Elbow Connector 591"/>
          <p:cNvCxnSpPr>
            <a:stCxn id="319" idx="6"/>
            <a:endCxn id="301" idx="2"/>
          </p:cNvCxnSpPr>
          <p:nvPr/>
        </p:nvCxnSpPr>
        <p:spPr>
          <a:xfrm flipV="1">
            <a:off x="9188664" y="3390189"/>
            <a:ext cx="247759" cy="23228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Elbow Connector 594"/>
          <p:cNvCxnSpPr>
            <a:stCxn id="319" idx="6"/>
            <a:endCxn id="339" idx="2"/>
          </p:cNvCxnSpPr>
          <p:nvPr/>
        </p:nvCxnSpPr>
        <p:spPr>
          <a:xfrm>
            <a:off x="9188664" y="3622475"/>
            <a:ext cx="247759" cy="2555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>
            <a:stCxn id="320" idx="2"/>
            <a:endCxn id="319" idx="6"/>
          </p:cNvCxnSpPr>
          <p:nvPr/>
        </p:nvCxnSpPr>
        <p:spPr>
          <a:xfrm flipH="1" flipV="1">
            <a:off x="9188664" y="3622475"/>
            <a:ext cx="247759" cy="169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1" name="Flowchart: Connector 300"/>
          <p:cNvSpPr/>
          <p:nvPr/>
        </p:nvSpPr>
        <p:spPr>
          <a:xfrm>
            <a:off x="9436423" y="3315691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9" name="Flowchart: Connector 318"/>
          <p:cNvSpPr/>
          <p:nvPr/>
        </p:nvSpPr>
        <p:spPr>
          <a:xfrm>
            <a:off x="9033509" y="354797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0" name="Flowchart: Connector 319"/>
          <p:cNvSpPr/>
          <p:nvPr/>
        </p:nvSpPr>
        <p:spPr>
          <a:xfrm>
            <a:off x="9436423" y="3549669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9" name="Flowchart: Connector 338"/>
          <p:cNvSpPr/>
          <p:nvPr/>
        </p:nvSpPr>
        <p:spPr>
          <a:xfrm>
            <a:off x="9436423" y="3803535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9" name="Rounded Rectangle 278"/>
          <p:cNvSpPr/>
          <p:nvPr/>
        </p:nvSpPr>
        <p:spPr>
          <a:xfrm>
            <a:off x="8230374" y="3059581"/>
            <a:ext cx="3395002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602" name="Straight Connector 601"/>
          <p:cNvCxnSpPr>
            <a:stCxn id="209" idx="1"/>
            <a:endCxn id="205" idx="3"/>
          </p:cNvCxnSpPr>
          <p:nvPr/>
        </p:nvCxnSpPr>
        <p:spPr>
          <a:xfrm flipH="1" flipV="1">
            <a:off x="8796147" y="2378704"/>
            <a:ext cx="237362" cy="2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Rounded Rectangle 204"/>
          <p:cNvSpPr/>
          <p:nvPr/>
        </p:nvSpPr>
        <p:spPr>
          <a:xfrm>
            <a:off x="8230374" y="2304206"/>
            <a:ext cx="565773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9" name="Rounded Rectangle 208"/>
          <p:cNvSpPr/>
          <p:nvPr/>
        </p:nvSpPr>
        <p:spPr>
          <a:xfrm>
            <a:off x="9033509" y="2304208"/>
            <a:ext cx="2591867" cy="14899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1" name="Rounded Rectangle 240"/>
          <p:cNvSpPr/>
          <p:nvPr/>
        </p:nvSpPr>
        <p:spPr>
          <a:xfrm>
            <a:off x="8230374" y="2559034"/>
            <a:ext cx="959124" cy="1489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70" name="Flowchart: Connector 169"/>
          <p:cNvSpPr/>
          <p:nvPr/>
        </p:nvSpPr>
        <p:spPr>
          <a:xfrm>
            <a:off x="7823613" y="3313996"/>
            <a:ext cx="155155" cy="148995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pic>
        <p:nvPicPr>
          <p:cNvPr id="171" name="Picture 170">
            <a:hlinkClick r:id="rId9" action="ppaction://hlinksldjump"/>
          </p:cNvPr>
          <p:cNvPicPr>
            <a:picLocks noChangeAspect="1"/>
          </p:cNvPicPr>
          <p:nvPr/>
        </p:nvPicPr>
        <p:blipFill rotWithShape="1">
          <a:blip r:embed="rId13"/>
          <a:srcRect l="910" t="18560" r="95697" b="76054"/>
          <a:stretch/>
        </p:blipFill>
        <p:spPr>
          <a:xfrm>
            <a:off x="105878" y="1270534"/>
            <a:ext cx="413886" cy="3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sz="8800" dirty="0" smtClean="0"/>
              <a:t>Created Template</a:t>
            </a:r>
            <a:endParaRPr lang="en-SG" sz="8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565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&lt;          18</a:t>
            </a:r>
            <a:r>
              <a:rPr lang="en-SG" b="1" baseline="30000" dirty="0" smtClean="0">
                <a:solidFill>
                  <a:schemeClr val="tx1"/>
                </a:solidFill>
              </a:rPr>
              <a:t>th</a:t>
            </a:r>
            <a:r>
              <a:rPr lang="en-SG" b="1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Rounded Rectangle 126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28155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5"/>
            <a:endCxn id="137" idx="1"/>
          </p:cNvCxnSpPr>
          <p:nvPr/>
        </p:nvCxnSpPr>
        <p:spPr>
          <a:xfrm>
            <a:off x="211198" y="1345894"/>
            <a:ext cx="96179" cy="742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28943" y="153366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1"/>
            <a:endCxn id="137" idx="5"/>
          </p:cNvCxnSpPr>
          <p:nvPr/>
        </p:nvCxnSpPr>
        <p:spPr>
          <a:xfrm flipH="1" flipV="1">
            <a:off x="360680" y="1473465"/>
            <a:ext cx="79781" cy="717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Image result for cursor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5" name="Rounded Rectangle 154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pic>
        <p:nvPicPr>
          <p:cNvPr id="152" name="Picture 1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" y="617316"/>
            <a:ext cx="523569" cy="523569"/>
          </a:xfrm>
          <a:prstGeom prst="rect">
            <a:avLst/>
          </a:prstGeom>
        </p:spPr>
      </p:pic>
      <p:sp>
        <p:nvSpPr>
          <p:cNvPr id="159" name="Rounded Rectangle 158"/>
          <p:cNvSpPr/>
          <p:nvPr/>
        </p:nvSpPr>
        <p:spPr>
          <a:xfrm>
            <a:off x="10956088" y="658719"/>
            <a:ext cx="1087915" cy="10851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6"/>
          <a:stretch/>
        </p:blipFill>
        <p:spPr>
          <a:xfrm>
            <a:off x="11010068" y="992981"/>
            <a:ext cx="979953" cy="698260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7"/>
          <a:stretch/>
        </p:blipFill>
        <p:spPr>
          <a:xfrm rot="696660">
            <a:off x="11046686" y="656562"/>
            <a:ext cx="979953" cy="272167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214415" y="995281"/>
            <a:ext cx="568627" cy="579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09" y="31333"/>
            <a:ext cx="396227" cy="396227"/>
          </a:xfrm>
          <a:prstGeom prst="rect">
            <a:avLst/>
          </a:prstGeom>
        </p:spPr>
      </p:pic>
      <p:sp>
        <p:nvSpPr>
          <p:cNvPr id="189" name="Rounded Rectangle 188">
            <a:hlinkClick r:id="rId10" action="ppaction://hlinksldjump"/>
          </p:cNvPr>
          <p:cNvSpPr/>
          <p:nvPr/>
        </p:nvSpPr>
        <p:spPr>
          <a:xfrm>
            <a:off x="660503" y="7524"/>
            <a:ext cx="2872039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90" name="Picture 18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51" y="51282"/>
            <a:ext cx="332684" cy="360496"/>
          </a:xfrm>
          <a:prstGeom prst="rect">
            <a:avLst/>
          </a:prstGeom>
        </p:spPr>
      </p:pic>
      <p:sp>
        <p:nvSpPr>
          <p:cNvPr id="191" name="Flowchart: Connector 190"/>
          <p:cNvSpPr/>
          <p:nvPr/>
        </p:nvSpPr>
        <p:spPr>
          <a:xfrm>
            <a:off x="4097373" y="259012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/>
          <p:cNvSpPr/>
          <p:nvPr/>
        </p:nvSpPr>
        <p:spPr>
          <a:xfrm>
            <a:off x="5782245" y="25940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/>
          <p:cNvSpPr/>
          <p:nvPr/>
        </p:nvSpPr>
        <p:spPr>
          <a:xfrm>
            <a:off x="4099531" y="34793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/>
          <p:cNvSpPr/>
          <p:nvPr/>
        </p:nvSpPr>
        <p:spPr>
          <a:xfrm>
            <a:off x="5784403" y="348318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/>
          <p:cNvSpPr/>
          <p:nvPr/>
        </p:nvSpPr>
        <p:spPr>
          <a:xfrm>
            <a:off x="4097373" y="434577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/>
          <p:cNvSpPr/>
          <p:nvPr/>
        </p:nvSpPr>
        <p:spPr>
          <a:xfrm>
            <a:off x="5782245" y="434964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/>
          <p:cNvSpPr/>
          <p:nvPr/>
        </p:nvSpPr>
        <p:spPr>
          <a:xfrm>
            <a:off x="4099630" y="6057422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/>
          <p:cNvSpPr/>
          <p:nvPr/>
        </p:nvSpPr>
        <p:spPr>
          <a:xfrm>
            <a:off x="5784502" y="6061298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lowchart: Connector 198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/>
          <p:cNvSpPr/>
          <p:nvPr/>
        </p:nvSpPr>
        <p:spPr>
          <a:xfrm>
            <a:off x="9957406" y="5219907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/>
          <p:cNvSpPr/>
          <p:nvPr/>
        </p:nvSpPr>
        <p:spPr>
          <a:xfrm>
            <a:off x="11642278" y="522378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/>
          <p:cNvSpPr/>
          <p:nvPr/>
        </p:nvSpPr>
        <p:spPr>
          <a:xfrm>
            <a:off x="6066182" y="434577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/>
          <p:cNvSpPr/>
          <p:nvPr/>
        </p:nvSpPr>
        <p:spPr>
          <a:xfrm>
            <a:off x="11641841" y="434964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Elbow Connector 204"/>
          <p:cNvCxnSpPr>
            <a:stCxn id="194" idx="6"/>
            <a:endCxn id="199" idx="2"/>
          </p:cNvCxnSpPr>
          <p:nvPr/>
        </p:nvCxnSpPr>
        <p:spPr>
          <a:xfrm flipV="1">
            <a:off x="5928716" y="2674490"/>
            <a:ext cx="2075920" cy="880852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92" idx="6"/>
            <a:endCxn id="199" idx="2"/>
          </p:cNvCxnSpPr>
          <p:nvPr/>
        </p:nvCxnSpPr>
        <p:spPr>
          <a:xfrm>
            <a:off x="5926558" y="2666162"/>
            <a:ext cx="2078078" cy="8328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/>
          <p:cNvCxnSpPr>
            <a:stCxn id="192" idx="6"/>
            <a:endCxn id="203" idx="2"/>
          </p:cNvCxnSpPr>
          <p:nvPr/>
        </p:nvCxnSpPr>
        <p:spPr>
          <a:xfrm>
            <a:off x="5926558" y="2666162"/>
            <a:ext cx="139624" cy="1751768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Elbow Connector 207"/>
          <p:cNvCxnSpPr>
            <a:stCxn id="200" idx="6"/>
            <a:endCxn id="201" idx="2"/>
          </p:cNvCxnSpPr>
          <p:nvPr/>
        </p:nvCxnSpPr>
        <p:spPr>
          <a:xfrm>
            <a:off x="9833821" y="2678366"/>
            <a:ext cx="123585" cy="2613698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7" name="Picture 216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9" y="28615"/>
            <a:ext cx="431887" cy="4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</a:t>
            </a:r>
            <a:endParaRPr lang="en-SG" sz="60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10956088" y="658719"/>
            <a:ext cx="1087915" cy="10851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6"/>
          <a:stretch/>
        </p:blipFill>
        <p:spPr>
          <a:xfrm>
            <a:off x="11010068" y="992981"/>
            <a:ext cx="979953" cy="69826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0506088" y="7628"/>
            <a:ext cx="450000" cy="448837"/>
            <a:chOff x="10506088" y="7628"/>
            <a:chExt cx="450000" cy="448837"/>
          </a:xfrm>
        </p:grpSpPr>
        <p:sp>
          <p:nvSpPr>
            <p:cNvPr id="30" name="Rounded Rectangle 29"/>
            <p:cNvSpPr/>
            <p:nvPr/>
          </p:nvSpPr>
          <p:spPr>
            <a:xfrm>
              <a:off x="10506088" y="7628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2225" y="28338"/>
              <a:ext cx="399222" cy="399222"/>
            </a:xfrm>
            <a:prstGeom prst="rect">
              <a:avLst/>
            </a:prstGeom>
          </p:spPr>
        </p:pic>
      </p:grpSp>
      <p:sp>
        <p:nvSpPr>
          <p:cNvPr id="33" name="Rounded Rectangle 32"/>
          <p:cNvSpPr/>
          <p:nvPr/>
        </p:nvSpPr>
        <p:spPr>
          <a:xfrm>
            <a:off x="100406" y="650647"/>
            <a:ext cx="458093" cy="45690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" y="617316"/>
            <a:ext cx="523569" cy="523569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18"/>
          <a:stretch/>
        </p:blipFill>
        <p:spPr>
          <a:xfrm>
            <a:off x="142116" y="1268498"/>
            <a:ext cx="143634" cy="366582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660503" y="7524"/>
            <a:ext cx="2872039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51" y="51282"/>
            <a:ext cx="332684" cy="36049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5252" y="7541"/>
            <a:ext cx="450000" cy="448837"/>
            <a:chOff x="105252" y="7541"/>
            <a:chExt cx="450000" cy="448837"/>
          </a:xfrm>
        </p:grpSpPr>
        <p:sp>
          <p:nvSpPr>
            <p:cNvPr id="35" name="Rounded Rectangle 34"/>
            <p:cNvSpPr/>
            <p:nvPr/>
          </p:nvSpPr>
          <p:spPr>
            <a:xfrm>
              <a:off x="105252" y="7541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28615"/>
              <a:ext cx="431887" cy="407014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1048775" y="10227"/>
            <a:ext cx="450000" cy="448837"/>
            <a:chOff x="11048775" y="10227"/>
            <a:chExt cx="450000" cy="448837"/>
          </a:xfrm>
        </p:grpSpPr>
        <p:sp>
          <p:nvSpPr>
            <p:cNvPr id="29" name="Rounded Rectangle 28"/>
            <p:cNvSpPr/>
            <p:nvPr/>
          </p:nvSpPr>
          <p:spPr>
            <a:xfrm>
              <a:off x="11048775" y="10227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409" y="31333"/>
              <a:ext cx="396227" cy="396227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/>
          <a:stretch/>
        </p:blipFill>
        <p:spPr>
          <a:xfrm flipV="1">
            <a:off x="285750" y="1268498"/>
            <a:ext cx="213599" cy="3665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7"/>
          <a:stretch/>
        </p:blipFill>
        <p:spPr>
          <a:xfrm rot="696660">
            <a:off x="11046686" y="656562"/>
            <a:ext cx="979953" cy="27216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214415" y="995281"/>
            <a:ext cx="568627" cy="579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ounded Rectangle 40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0" b="1" i="1" dirty="0" smtClean="0">
                <a:solidFill>
                  <a:schemeClr val="tx1"/>
                </a:solidFill>
              </a:rPr>
              <a:t>Create</a:t>
            </a:r>
            <a:endParaRPr lang="en-SG" sz="6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2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1256162"/>
          </a:xfrm>
          <a:prstGeom prst="wedgeRoundRectCallout">
            <a:avLst>
              <a:gd name="adj1" fmla="val 39238"/>
              <a:gd name="adj2" fmla="val -12908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Hover around the UI to explore each features or skip to continue.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2561229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Account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469473" y="1268498"/>
            <a:ext cx="104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Username :</a:t>
            </a:r>
          </a:p>
        </p:txBody>
      </p:sp>
      <p:sp>
        <p:nvSpPr>
          <p:cNvPr id="109" name="Flowchart: Connector 108">
            <a:hlinkClick r:id="rId17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hlinkClick r:id="rId17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445921" y="1254242"/>
            <a:ext cx="3599672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Elon Musk</a:t>
            </a:r>
            <a:endParaRPr lang="en-US" sz="1400" dirty="0"/>
          </a:p>
        </p:txBody>
      </p:sp>
      <p:sp>
        <p:nvSpPr>
          <p:cNvPr id="111" name="Rounded Rectangle 110"/>
          <p:cNvSpPr/>
          <p:nvPr/>
        </p:nvSpPr>
        <p:spPr>
          <a:xfrm>
            <a:off x="4439707" y="1778190"/>
            <a:ext cx="3599672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Elon_musk@gmail.com</a:t>
            </a:r>
            <a:endParaRPr 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454515" y="1772255"/>
            <a:ext cx="1192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Email          :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4445921" y="2302138"/>
            <a:ext cx="3599672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/>
              <a:t>**************</a:t>
            </a:r>
            <a:endParaRPr lang="en-US" sz="14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453082" y="2287267"/>
            <a:ext cx="138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Password   :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8254909" y="2744004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03" y="2786449"/>
            <a:ext cx="261487" cy="261487"/>
          </a:xfrm>
          <a:prstGeom prst="rect">
            <a:avLst/>
          </a:prstGeom>
        </p:spPr>
      </p:pic>
      <p:sp>
        <p:nvSpPr>
          <p:cNvPr id="45" name="Round Same Side Corner Rectangle 44"/>
          <p:cNvSpPr/>
          <p:nvPr/>
        </p:nvSpPr>
        <p:spPr>
          <a:xfrm rot="10800000">
            <a:off x="3409069" y="3244224"/>
            <a:ext cx="5365504" cy="12330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alf Frame 46"/>
          <p:cNvSpPr/>
          <p:nvPr/>
        </p:nvSpPr>
        <p:spPr>
          <a:xfrm rot="13515539">
            <a:off x="6058727" y="3272913"/>
            <a:ext cx="61595" cy="62560"/>
          </a:xfrm>
          <a:prstGeom prst="halfFrame">
            <a:avLst>
              <a:gd name="adj1" fmla="val 0"/>
              <a:gd name="adj2" fmla="val 0"/>
            </a:avLst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Half Frame 116"/>
          <p:cNvSpPr/>
          <p:nvPr/>
        </p:nvSpPr>
        <p:spPr>
          <a:xfrm rot="13515539">
            <a:off x="6058726" y="3238031"/>
            <a:ext cx="61595" cy="62560"/>
          </a:xfrm>
          <a:prstGeom prst="halfFrame">
            <a:avLst>
              <a:gd name="adj1" fmla="val 0"/>
              <a:gd name="adj2" fmla="val 0"/>
            </a:avLst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1"/>
            <a:ext cx="1598942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2" name="Rounded Rectangle 111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796736"/>
            <a:ext cx="2056101" cy="2750006"/>
          </a:xfrm>
          <a:prstGeom prst="wedgeRoundRectCallout">
            <a:avLst>
              <a:gd name="adj1" fmla="val 38429"/>
              <a:gd name="adj2" fmla="val -6886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Assume I have created a list of tasks and projects and we currently in </a:t>
            </a:r>
            <a:r>
              <a:rPr lang="en-US" b="1" dirty="0" smtClean="0"/>
              <a:t>Day 21 </a:t>
            </a:r>
            <a:r>
              <a:rPr lang="en-US" dirty="0" smtClean="0"/>
              <a:t>of the event plan. 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u="sng" dirty="0" smtClean="0"/>
              <a:t>here</a:t>
            </a:r>
            <a:r>
              <a:rPr lang="en-US" dirty="0" smtClean="0"/>
              <a:t> to continue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86" name="Rounded Rectangle 18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Flowchart: Connector 16"/>
          <p:cNvSpPr/>
          <p:nvPr/>
        </p:nvSpPr>
        <p:spPr>
          <a:xfrm>
            <a:off x="4097373" y="259012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/>
          <p:cNvSpPr/>
          <p:nvPr/>
        </p:nvSpPr>
        <p:spPr>
          <a:xfrm>
            <a:off x="5782245" y="25940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/>
          <p:cNvSpPr/>
          <p:nvPr/>
        </p:nvSpPr>
        <p:spPr>
          <a:xfrm>
            <a:off x="4099531" y="34793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/>
          <p:cNvSpPr/>
          <p:nvPr/>
        </p:nvSpPr>
        <p:spPr>
          <a:xfrm>
            <a:off x="5784403" y="348318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/>
          <p:cNvSpPr/>
          <p:nvPr/>
        </p:nvSpPr>
        <p:spPr>
          <a:xfrm>
            <a:off x="4097373" y="434577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/>
          <p:cNvSpPr/>
          <p:nvPr/>
        </p:nvSpPr>
        <p:spPr>
          <a:xfrm>
            <a:off x="5782245" y="434964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/>
          <p:cNvSpPr/>
          <p:nvPr/>
        </p:nvSpPr>
        <p:spPr>
          <a:xfrm>
            <a:off x="4099630" y="6057422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/>
          <p:cNvSpPr/>
          <p:nvPr/>
        </p:nvSpPr>
        <p:spPr>
          <a:xfrm>
            <a:off x="5784502" y="6061298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/>
          <p:cNvSpPr/>
          <p:nvPr/>
        </p:nvSpPr>
        <p:spPr>
          <a:xfrm>
            <a:off x="8004636" y="260233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/>
          <p:cNvSpPr/>
          <p:nvPr/>
        </p:nvSpPr>
        <p:spPr>
          <a:xfrm>
            <a:off x="9689508" y="26062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/>
          <p:cNvSpPr/>
          <p:nvPr/>
        </p:nvSpPr>
        <p:spPr>
          <a:xfrm>
            <a:off x="9957406" y="5219907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/>
          <p:cNvSpPr/>
          <p:nvPr/>
        </p:nvSpPr>
        <p:spPr>
          <a:xfrm>
            <a:off x="11642278" y="522378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/>
          <p:cNvSpPr/>
          <p:nvPr/>
        </p:nvSpPr>
        <p:spPr>
          <a:xfrm>
            <a:off x="6066182" y="434577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/>
          <p:cNvSpPr/>
          <p:nvPr/>
        </p:nvSpPr>
        <p:spPr>
          <a:xfrm>
            <a:off x="11641841" y="434964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201" idx="6"/>
            <a:endCxn id="206" idx="2"/>
          </p:cNvCxnSpPr>
          <p:nvPr/>
        </p:nvCxnSpPr>
        <p:spPr>
          <a:xfrm flipV="1">
            <a:off x="5928716" y="2674490"/>
            <a:ext cx="2075920" cy="880852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5" idx="6"/>
            <a:endCxn id="206" idx="2"/>
          </p:cNvCxnSpPr>
          <p:nvPr/>
        </p:nvCxnSpPr>
        <p:spPr>
          <a:xfrm>
            <a:off x="5926558" y="2666162"/>
            <a:ext cx="2078078" cy="8328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95" idx="6"/>
            <a:endCxn id="210" idx="2"/>
          </p:cNvCxnSpPr>
          <p:nvPr/>
        </p:nvCxnSpPr>
        <p:spPr>
          <a:xfrm>
            <a:off x="5926558" y="2666162"/>
            <a:ext cx="139624" cy="1751768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07" idx="6"/>
            <a:endCxn id="208" idx="2"/>
          </p:cNvCxnSpPr>
          <p:nvPr/>
        </p:nvCxnSpPr>
        <p:spPr>
          <a:xfrm>
            <a:off x="9833821" y="2678366"/>
            <a:ext cx="123585" cy="2613698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56" name="Rounded Rectangle 15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4186939" y="2310398"/>
              <a:ext cx="112852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9" name="Rounded Rectangle 158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658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1"/>
            <a:ext cx="1598942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2" name="Rounded Rectangle 111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867197" y="1787193"/>
            <a:ext cx="2056101" cy="2470209"/>
          </a:xfrm>
          <a:prstGeom prst="wedgeRoundRectCallout">
            <a:avLst>
              <a:gd name="adj1" fmla="val 43887"/>
              <a:gd name="adj2" fmla="val -109311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Now hover around show the description of the function! Or you can choose to </a:t>
            </a:r>
            <a:r>
              <a:rPr lang="en-US" u="sng" dirty="0" smtClean="0"/>
              <a:t>skip to continue </a:t>
            </a:r>
            <a:r>
              <a:rPr lang="en-US" dirty="0" smtClean="0"/>
              <a:t>by clicking it at bottom right.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219517" y="1766457"/>
            <a:ext cx="1800000" cy="497198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2166719" y="652854"/>
            <a:ext cx="1800000" cy="1022133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2049" y="1757144"/>
            <a:ext cx="87950" cy="4958867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18262" y="16520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668196" y="14703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09182" y="662352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08318" y="1239399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4181768" y="648883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4175739" y="1256904"/>
            <a:ext cx="7761349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1223448" y="16291"/>
            <a:ext cx="917597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10518618" y="16291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10519579" y="655309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1062606" y="662352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11050166" y="14703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11612001" y="664604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11595955" y="16291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157" name="Rounded Rectangle 15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ounded Rectangle 157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2228665" y="2310787"/>
            <a:ext cx="1662493" cy="94062"/>
            <a:chOff x="2228665" y="2310787"/>
            <a:chExt cx="1662493" cy="94062"/>
          </a:xfrm>
        </p:grpSpPr>
        <p:sp>
          <p:nvSpPr>
            <p:cNvPr id="160" name="Rounded Rectangle 159"/>
            <p:cNvSpPr/>
            <p:nvPr/>
          </p:nvSpPr>
          <p:spPr>
            <a:xfrm>
              <a:off x="2228784" y="2310787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2228665" y="2310840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163" name="Rounded Rectangle 16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74" name="Rounded Rectangle 17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79" name="Rounded Rectangle 178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4174962" y="5758553"/>
            <a:ext cx="1665934" cy="94398"/>
            <a:chOff x="4183776" y="2310398"/>
            <a:chExt cx="1665934" cy="94398"/>
          </a:xfrm>
        </p:grpSpPr>
        <p:sp>
          <p:nvSpPr>
            <p:cNvPr id="184" name="Rounded Rectangle 18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6144002" y="4043610"/>
            <a:ext cx="1665934" cy="94398"/>
            <a:chOff x="4183776" y="2310398"/>
            <a:chExt cx="1665934" cy="94398"/>
          </a:xfrm>
        </p:grpSpPr>
        <p:sp>
          <p:nvSpPr>
            <p:cNvPr id="189" name="Rounded Rectangle 188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8087444" y="3185897"/>
            <a:ext cx="1665934" cy="94398"/>
            <a:chOff x="4183776" y="2310398"/>
            <a:chExt cx="1665934" cy="94398"/>
          </a:xfrm>
        </p:grpSpPr>
        <p:sp>
          <p:nvSpPr>
            <p:cNvPr id="194" name="Rounded Rectangle 193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7" name="Rounded Rectangle 196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99" name="Rounded Rectangle 198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88" name="Rounded Rectangle 87"/>
          <p:cNvSpPr/>
          <p:nvPr/>
        </p:nvSpPr>
        <p:spPr>
          <a:xfrm>
            <a:off x="2168372" y="1761832"/>
            <a:ext cx="1800000" cy="4965591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4140089" y="1766457"/>
            <a:ext cx="7797000" cy="4857797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203" name="Group 202"/>
          <p:cNvGrpSpPr/>
          <p:nvPr/>
        </p:nvGrpSpPr>
        <p:grpSpPr>
          <a:xfrm>
            <a:off x="4190126" y="3185897"/>
            <a:ext cx="1665934" cy="95426"/>
            <a:chOff x="4190126" y="3185897"/>
            <a:chExt cx="1665934" cy="95426"/>
          </a:xfrm>
        </p:grpSpPr>
        <p:sp>
          <p:nvSpPr>
            <p:cNvPr id="204" name="Rounded Rectangle 203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ounded Rectangle 204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4190126" y="3185897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83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169865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6137901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137901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13188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6137901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8082271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8082271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807625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8082271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044541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0044541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0044541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10044541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300264"/>
            <a:ext cx="1598942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8507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305079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303051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8506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3170710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2" name="Rounded Rectangle 111"/>
          <p:cNvSpPr/>
          <p:nvPr/>
        </p:nvSpPr>
        <p:spPr>
          <a:xfrm>
            <a:off x="10042501" y="4912842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89844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2" name="Rounded Rectangle 111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86" name="Rounded Rectangle 18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/>
          <p:cNvSpPr/>
          <p:nvPr/>
        </p:nvSpPr>
        <p:spPr>
          <a:xfrm>
            <a:off x="1132614" y="658506"/>
            <a:ext cx="9924271" cy="5342200"/>
          </a:xfrm>
          <a:prstGeom prst="roundRect">
            <a:avLst>
              <a:gd name="adj" fmla="val 34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0" name="Round Same Side Corner Rectangle 169"/>
          <p:cNvSpPr/>
          <p:nvPr/>
        </p:nvSpPr>
        <p:spPr>
          <a:xfrm>
            <a:off x="1132614" y="654038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71" name="Round Same Side Corner Rectangle 170"/>
          <p:cNvSpPr/>
          <p:nvPr/>
        </p:nvSpPr>
        <p:spPr>
          <a:xfrm>
            <a:off x="3048509" y="654038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72" name="Round Same Side Corner Rectangle 171"/>
          <p:cNvSpPr/>
          <p:nvPr/>
        </p:nvSpPr>
        <p:spPr>
          <a:xfrm>
            <a:off x="10103106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SG" dirty="0" smtClean="0"/>
              <a:t>x0</a:t>
            </a:r>
            <a:endParaRPr lang="en-SG" dirty="0"/>
          </a:p>
        </p:txBody>
      </p:sp>
      <p:sp>
        <p:nvSpPr>
          <p:cNvPr id="173" name="Round Same Side Corner Rectangle 172"/>
          <p:cNvSpPr/>
          <p:nvPr/>
        </p:nvSpPr>
        <p:spPr>
          <a:xfrm>
            <a:off x="9147438" y="654038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4" name="Rectangle 173"/>
          <p:cNvSpPr/>
          <p:nvPr/>
        </p:nvSpPr>
        <p:spPr>
          <a:xfrm>
            <a:off x="1583055" y="1601260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0" name="Rectangle 189"/>
          <p:cNvSpPr/>
          <p:nvPr/>
        </p:nvSpPr>
        <p:spPr>
          <a:xfrm>
            <a:off x="1583055" y="2479831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1" name="Rounded Rectangle 190"/>
          <p:cNvSpPr/>
          <p:nvPr/>
        </p:nvSpPr>
        <p:spPr>
          <a:xfrm>
            <a:off x="2162576" y="1321089"/>
            <a:ext cx="7499301" cy="729598"/>
          </a:xfrm>
          <a:prstGeom prst="roundRect">
            <a:avLst>
              <a:gd name="adj" fmla="val 19633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2" name="Rounded Rectangle 191"/>
          <p:cNvSpPr/>
          <p:nvPr/>
        </p:nvSpPr>
        <p:spPr>
          <a:xfrm>
            <a:off x="10468940" y="123093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3" name="Rounded Rectangle 192"/>
          <p:cNvSpPr/>
          <p:nvPr/>
        </p:nvSpPr>
        <p:spPr>
          <a:xfrm>
            <a:off x="10468940" y="1712354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4" name="Rounded Rectangle 193"/>
          <p:cNvSpPr/>
          <p:nvPr/>
        </p:nvSpPr>
        <p:spPr>
          <a:xfrm>
            <a:off x="2178154" y="2362010"/>
            <a:ext cx="7499301" cy="424498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A</a:t>
            </a:r>
          </a:p>
          <a:p>
            <a:r>
              <a:rPr lang="en-SG" sz="1200" dirty="0" smtClean="0"/>
              <a:t>Do B</a:t>
            </a:r>
            <a:endParaRPr lang="en-SG" sz="1200" dirty="0"/>
          </a:p>
        </p:txBody>
      </p:sp>
      <p:sp>
        <p:nvSpPr>
          <p:cNvPr id="195" name="Rounded Rectangle 194"/>
          <p:cNvSpPr/>
          <p:nvPr/>
        </p:nvSpPr>
        <p:spPr>
          <a:xfrm>
            <a:off x="2195932" y="3037361"/>
            <a:ext cx="7499301" cy="309201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dirty="0" smtClean="0"/>
              <a:t>Do C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583055" y="3098788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8" name="Rounded Rectangle 197"/>
          <p:cNvSpPr/>
          <p:nvPr/>
        </p:nvSpPr>
        <p:spPr>
          <a:xfrm>
            <a:off x="10060004" y="2362009"/>
            <a:ext cx="117319" cy="21392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2" name="Rectangle 201"/>
          <p:cNvSpPr/>
          <p:nvPr/>
        </p:nvSpPr>
        <p:spPr>
          <a:xfrm>
            <a:off x="1583055" y="388945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3" name="Rounded Rectangle 202"/>
          <p:cNvSpPr/>
          <p:nvPr/>
        </p:nvSpPr>
        <p:spPr>
          <a:xfrm>
            <a:off x="2186340" y="3597415"/>
            <a:ext cx="7499301" cy="835337"/>
          </a:xfrm>
          <a:prstGeom prst="roundRect">
            <a:avLst>
              <a:gd name="adj" fmla="val 1963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200" dirty="0" smtClean="0"/>
              <a:t>Do D</a:t>
            </a:r>
          </a:p>
          <a:p>
            <a:r>
              <a:rPr lang="en-SG" sz="1200" dirty="0" smtClean="0"/>
              <a:t>Do E</a:t>
            </a:r>
          </a:p>
          <a:p>
            <a:r>
              <a:rPr lang="en-SG" sz="1200" dirty="0" smtClean="0"/>
              <a:t>Do F</a:t>
            </a:r>
          </a:p>
          <a:p>
            <a:r>
              <a:rPr lang="en-SG" sz="1200" dirty="0" smtClean="0"/>
              <a:t>Do G</a:t>
            </a:r>
            <a:endParaRPr lang="en-SG" sz="1200" dirty="0"/>
          </a:p>
        </p:txBody>
      </p:sp>
      <p:sp>
        <p:nvSpPr>
          <p:cNvPr id="204" name="Rounded Rectangle 203"/>
          <p:cNvSpPr/>
          <p:nvPr/>
        </p:nvSpPr>
        <p:spPr>
          <a:xfrm>
            <a:off x="1129408" y="4555487"/>
            <a:ext cx="8565825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SG" sz="1400" dirty="0" smtClean="0"/>
              <a:t>Description :</a:t>
            </a:r>
            <a:endParaRPr lang="en-SG" sz="1400" dirty="0"/>
          </a:p>
        </p:txBody>
      </p:sp>
      <p:sp>
        <p:nvSpPr>
          <p:cNvPr id="205" name="Rounded Rectangle 204"/>
          <p:cNvSpPr/>
          <p:nvPr/>
        </p:nvSpPr>
        <p:spPr>
          <a:xfrm>
            <a:off x="10481303" y="219480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6" name="Rounded Rectangle 205"/>
          <p:cNvSpPr/>
          <p:nvPr/>
        </p:nvSpPr>
        <p:spPr>
          <a:xfrm>
            <a:off x="10492971" y="2685436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7" name="Rounded Rectangle 206"/>
          <p:cNvSpPr/>
          <p:nvPr/>
        </p:nvSpPr>
        <p:spPr>
          <a:xfrm>
            <a:off x="10492971" y="3166852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8" name="Rounded Rectangle 207"/>
          <p:cNvSpPr/>
          <p:nvPr/>
        </p:nvSpPr>
        <p:spPr>
          <a:xfrm>
            <a:off x="10481303" y="3649300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9" name="Rounded Rectangle 208"/>
          <p:cNvSpPr/>
          <p:nvPr/>
        </p:nvSpPr>
        <p:spPr>
          <a:xfrm>
            <a:off x="10489637" y="4131748"/>
            <a:ext cx="371282" cy="3703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0" name="Rounded Rectangle 209"/>
          <p:cNvSpPr/>
          <p:nvPr/>
        </p:nvSpPr>
        <p:spPr>
          <a:xfrm>
            <a:off x="2195932" y="4555487"/>
            <a:ext cx="7511967" cy="1088366"/>
          </a:xfrm>
          <a:prstGeom prst="roundRect">
            <a:avLst>
              <a:gd name="adj" fmla="val 10298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1" name="Rounded Rectangle 200"/>
          <p:cNvSpPr/>
          <p:nvPr/>
        </p:nvSpPr>
        <p:spPr>
          <a:xfrm>
            <a:off x="9695232" y="4553526"/>
            <a:ext cx="1361043" cy="1114279"/>
          </a:xfrm>
          <a:prstGeom prst="roundRect">
            <a:avLst>
              <a:gd name="adj" fmla="val 11834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X/Y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211" name="Rounded Rectangle 210"/>
          <p:cNvSpPr/>
          <p:nvPr/>
        </p:nvSpPr>
        <p:spPr>
          <a:xfrm>
            <a:off x="1136354" y="6107253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Create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9610759" y="6107252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29408" y="5658395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99" name="Rounded Rectangle 198"/>
          <p:cNvSpPr/>
          <p:nvPr/>
        </p:nvSpPr>
        <p:spPr>
          <a:xfrm>
            <a:off x="5407110" y="5648870"/>
            <a:ext cx="4284000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200" name="Rounded Rectangle 199"/>
          <p:cNvSpPr/>
          <p:nvPr/>
        </p:nvSpPr>
        <p:spPr>
          <a:xfrm>
            <a:off x="9695233" y="5657066"/>
            <a:ext cx="1344536" cy="345600"/>
          </a:xfrm>
          <a:prstGeom prst="roundRect">
            <a:avLst>
              <a:gd name="adj" fmla="val 35769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218" name="Rounded Rectangle 217"/>
          <p:cNvSpPr/>
          <p:nvPr/>
        </p:nvSpPr>
        <p:spPr>
          <a:xfrm>
            <a:off x="1156874" y="4565812"/>
            <a:ext cx="8532822" cy="1056040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2062285" y="1218583"/>
            <a:ext cx="7864407" cy="3300963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10440578" y="1203959"/>
            <a:ext cx="420341" cy="389636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1147402" y="5650372"/>
            <a:ext cx="8532822" cy="389564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9683869" y="5631633"/>
            <a:ext cx="1387414" cy="389564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9683869" y="4544430"/>
            <a:ext cx="1387414" cy="1093646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24" name="Rounded Rectangle 223"/>
          <p:cNvSpPr/>
          <p:nvPr/>
        </p:nvSpPr>
        <p:spPr>
          <a:xfrm>
            <a:off x="10308409" y="1674731"/>
            <a:ext cx="646782" cy="283889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944" y="1255230"/>
            <a:ext cx="333446" cy="333446"/>
          </a:xfrm>
          <a:prstGeom prst="rect">
            <a:avLst/>
          </a:prstGeom>
        </p:spPr>
      </p:pic>
      <p:sp>
        <p:nvSpPr>
          <p:cNvPr id="83" name="Rounded Rectangular Callout 82"/>
          <p:cNvSpPr/>
          <p:nvPr/>
        </p:nvSpPr>
        <p:spPr>
          <a:xfrm>
            <a:off x="9990377" y="2782232"/>
            <a:ext cx="2056101" cy="1002071"/>
          </a:xfrm>
          <a:prstGeom prst="wedgeRoundRectCallout">
            <a:avLst>
              <a:gd name="adj1" fmla="val 37848"/>
              <a:gd name="adj2" fmla="val -29379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Hover around to explore, click </a:t>
            </a:r>
            <a:r>
              <a:rPr lang="en-US" u="sng" dirty="0" smtClean="0"/>
              <a:t>cancel</a:t>
            </a:r>
            <a:r>
              <a:rPr lang="en-US" dirty="0" smtClean="0"/>
              <a:t> to go back</a:t>
            </a:r>
          </a:p>
        </p:txBody>
      </p:sp>
      <p:sp>
        <p:nvSpPr>
          <p:cNvPr id="226" name="Rounded Rectangle 225"/>
          <p:cNvSpPr/>
          <p:nvPr/>
        </p:nvSpPr>
        <p:spPr>
          <a:xfrm>
            <a:off x="1142261" y="659788"/>
            <a:ext cx="1898360" cy="422929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3054530" y="666413"/>
            <a:ext cx="6069040" cy="42943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1433003" y="1359148"/>
            <a:ext cx="492566" cy="3096729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10240840" y="750399"/>
            <a:ext cx="431946" cy="340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94" y="675203"/>
            <a:ext cx="417219" cy="417219"/>
          </a:xfrm>
          <a:prstGeom prst="rect">
            <a:avLst/>
          </a:prstGeom>
        </p:spPr>
      </p:pic>
      <p:sp>
        <p:nvSpPr>
          <p:cNvPr id="230" name="Rounded Rectangle 229"/>
          <p:cNvSpPr/>
          <p:nvPr/>
        </p:nvSpPr>
        <p:spPr>
          <a:xfrm>
            <a:off x="9143804" y="658401"/>
            <a:ext cx="969810" cy="42943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0110414" y="658123"/>
            <a:ext cx="969810" cy="429435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1146560" y="6123383"/>
            <a:ext cx="1441465" cy="487989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 [Dependency Mode]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2221512" y="306772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2214831" y="431289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228470" y="3079080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432364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Connector 157"/>
          <p:cNvSpPr/>
          <p:nvPr/>
        </p:nvSpPr>
        <p:spPr>
          <a:xfrm>
            <a:off x="4179519" y="230608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72" name="Flowchart: Connector 171"/>
          <p:cNvSpPr/>
          <p:nvPr/>
        </p:nvSpPr>
        <p:spPr>
          <a:xfrm>
            <a:off x="4582433" y="230777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74" name="Flowchart: Connector 173"/>
          <p:cNvSpPr/>
          <p:nvPr/>
        </p:nvSpPr>
        <p:spPr>
          <a:xfrm>
            <a:off x="4990526" y="230608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1" name="Flowchart: Connector 190"/>
          <p:cNvSpPr/>
          <p:nvPr/>
        </p:nvSpPr>
        <p:spPr>
          <a:xfrm>
            <a:off x="5401546" y="230608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3" name="Flowchart: Connector 192"/>
          <p:cNvSpPr/>
          <p:nvPr/>
        </p:nvSpPr>
        <p:spPr>
          <a:xfrm>
            <a:off x="5793661" y="230608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5" name="Flowchart: Connector 194"/>
          <p:cNvSpPr/>
          <p:nvPr/>
        </p:nvSpPr>
        <p:spPr>
          <a:xfrm>
            <a:off x="6196575" y="230777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7" name="Flowchart: Connector 196"/>
          <p:cNvSpPr/>
          <p:nvPr/>
        </p:nvSpPr>
        <p:spPr>
          <a:xfrm>
            <a:off x="6604668" y="230608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9" name="Flowchart: Connector 198"/>
          <p:cNvSpPr/>
          <p:nvPr/>
        </p:nvSpPr>
        <p:spPr>
          <a:xfrm>
            <a:off x="7015688" y="230608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1" name="Flowchart: Connector 200"/>
          <p:cNvSpPr/>
          <p:nvPr/>
        </p:nvSpPr>
        <p:spPr>
          <a:xfrm>
            <a:off x="7419367" y="230420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3" name="Flowchart: Connector 202"/>
          <p:cNvSpPr/>
          <p:nvPr/>
        </p:nvSpPr>
        <p:spPr>
          <a:xfrm>
            <a:off x="7822281" y="230590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5" name="Flowchart: Connector 204"/>
          <p:cNvSpPr/>
          <p:nvPr/>
        </p:nvSpPr>
        <p:spPr>
          <a:xfrm>
            <a:off x="8230374" y="230420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7" name="Flowchart: Connector 206"/>
          <p:cNvSpPr/>
          <p:nvPr/>
        </p:nvSpPr>
        <p:spPr>
          <a:xfrm>
            <a:off x="8641394" y="230420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9" name="Flowchart: Connector 208"/>
          <p:cNvSpPr/>
          <p:nvPr/>
        </p:nvSpPr>
        <p:spPr>
          <a:xfrm>
            <a:off x="9033509" y="230420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1" name="Flowchart: Connector 210"/>
          <p:cNvSpPr/>
          <p:nvPr/>
        </p:nvSpPr>
        <p:spPr>
          <a:xfrm>
            <a:off x="9436423" y="230590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8" name="Flowchart: Connector 217"/>
          <p:cNvSpPr/>
          <p:nvPr/>
        </p:nvSpPr>
        <p:spPr>
          <a:xfrm>
            <a:off x="9844516" y="230420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0" name="Flowchart: Connector 219"/>
          <p:cNvSpPr/>
          <p:nvPr/>
        </p:nvSpPr>
        <p:spPr>
          <a:xfrm>
            <a:off x="10255536" y="230420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2" name="Flowchart: Connector 221"/>
          <p:cNvSpPr/>
          <p:nvPr/>
        </p:nvSpPr>
        <p:spPr>
          <a:xfrm>
            <a:off x="10659214" y="230420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4" name="Flowchart: Connector 223"/>
          <p:cNvSpPr/>
          <p:nvPr/>
        </p:nvSpPr>
        <p:spPr>
          <a:xfrm>
            <a:off x="11062128" y="230590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6" name="Flowchart: Connector 225"/>
          <p:cNvSpPr/>
          <p:nvPr/>
        </p:nvSpPr>
        <p:spPr>
          <a:xfrm>
            <a:off x="11470221" y="230420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1" name="Flowchart: Connector 230"/>
          <p:cNvSpPr/>
          <p:nvPr/>
        </p:nvSpPr>
        <p:spPr>
          <a:xfrm>
            <a:off x="4179519" y="256091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2" name="Flowchart: Connector 231"/>
          <p:cNvSpPr/>
          <p:nvPr/>
        </p:nvSpPr>
        <p:spPr>
          <a:xfrm>
            <a:off x="4582433" y="256260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3" name="Flowchart: Connector 232"/>
          <p:cNvSpPr/>
          <p:nvPr/>
        </p:nvSpPr>
        <p:spPr>
          <a:xfrm>
            <a:off x="4990526" y="256090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4" name="Flowchart: Connector 233"/>
          <p:cNvSpPr/>
          <p:nvPr/>
        </p:nvSpPr>
        <p:spPr>
          <a:xfrm>
            <a:off x="5401546" y="256091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5" name="Flowchart: Connector 234"/>
          <p:cNvSpPr/>
          <p:nvPr/>
        </p:nvSpPr>
        <p:spPr>
          <a:xfrm>
            <a:off x="5793661" y="256091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6" name="Flowchart: Connector 235"/>
          <p:cNvSpPr/>
          <p:nvPr/>
        </p:nvSpPr>
        <p:spPr>
          <a:xfrm>
            <a:off x="6196575" y="256260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7" name="Flowchart: Connector 236"/>
          <p:cNvSpPr/>
          <p:nvPr/>
        </p:nvSpPr>
        <p:spPr>
          <a:xfrm>
            <a:off x="6604668" y="256090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8" name="Flowchart: Connector 237"/>
          <p:cNvSpPr/>
          <p:nvPr/>
        </p:nvSpPr>
        <p:spPr>
          <a:xfrm>
            <a:off x="7015688" y="256091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9" name="Flowchart: Connector 238"/>
          <p:cNvSpPr/>
          <p:nvPr/>
        </p:nvSpPr>
        <p:spPr>
          <a:xfrm>
            <a:off x="7419367" y="255903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0" name="Flowchart: Connector 239"/>
          <p:cNvSpPr/>
          <p:nvPr/>
        </p:nvSpPr>
        <p:spPr>
          <a:xfrm>
            <a:off x="7822281" y="256072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1" name="Flowchart: Connector 240"/>
          <p:cNvSpPr/>
          <p:nvPr/>
        </p:nvSpPr>
        <p:spPr>
          <a:xfrm>
            <a:off x="8230374" y="255903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2" name="Flowchart: Connector 241"/>
          <p:cNvSpPr/>
          <p:nvPr/>
        </p:nvSpPr>
        <p:spPr>
          <a:xfrm>
            <a:off x="8641394" y="255903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3" name="Flowchart: Connector 242"/>
          <p:cNvSpPr/>
          <p:nvPr/>
        </p:nvSpPr>
        <p:spPr>
          <a:xfrm>
            <a:off x="9033509" y="255903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4" name="Flowchart: Connector 243"/>
          <p:cNvSpPr/>
          <p:nvPr/>
        </p:nvSpPr>
        <p:spPr>
          <a:xfrm>
            <a:off x="9436423" y="256072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5" name="Flowchart: Connector 244"/>
          <p:cNvSpPr/>
          <p:nvPr/>
        </p:nvSpPr>
        <p:spPr>
          <a:xfrm>
            <a:off x="9844516" y="255903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6" name="Flowchart: Connector 245"/>
          <p:cNvSpPr/>
          <p:nvPr/>
        </p:nvSpPr>
        <p:spPr>
          <a:xfrm>
            <a:off x="10255536" y="255903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7" name="Flowchart: Connector 246"/>
          <p:cNvSpPr/>
          <p:nvPr/>
        </p:nvSpPr>
        <p:spPr>
          <a:xfrm>
            <a:off x="10659214" y="255903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8" name="Flowchart: Connector 247"/>
          <p:cNvSpPr/>
          <p:nvPr/>
        </p:nvSpPr>
        <p:spPr>
          <a:xfrm>
            <a:off x="11062128" y="256072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9" name="Flowchart: Connector 248"/>
          <p:cNvSpPr/>
          <p:nvPr/>
        </p:nvSpPr>
        <p:spPr>
          <a:xfrm>
            <a:off x="11470221" y="255903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0" name="Flowchart: Connector 249"/>
          <p:cNvSpPr/>
          <p:nvPr/>
        </p:nvSpPr>
        <p:spPr>
          <a:xfrm>
            <a:off x="4179519" y="281212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3" name="Flowchart: Connector 252"/>
          <p:cNvSpPr/>
          <p:nvPr/>
        </p:nvSpPr>
        <p:spPr>
          <a:xfrm>
            <a:off x="5401546" y="281212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4" name="Flowchart: Connector 253"/>
          <p:cNvSpPr/>
          <p:nvPr/>
        </p:nvSpPr>
        <p:spPr>
          <a:xfrm>
            <a:off x="5793661" y="281212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5" name="Flowchart: Connector 254"/>
          <p:cNvSpPr/>
          <p:nvPr/>
        </p:nvSpPr>
        <p:spPr>
          <a:xfrm>
            <a:off x="6196575" y="281381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6" name="Flowchart: Connector 255"/>
          <p:cNvSpPr/>
          <p:nvPr/>
        </p:nvSpPr>
        <p:spPr>
          <a:xfrm>
            <a:off x="6604668" y="281212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7" name="Flowchart: Connector 256"/>
          <p:cNvSpPr/>
          <p:nvPr/>
        </p:nvSpPr>
        <p:spPr>
          <a:xfrm>
            <a:off x="7015688" y="281212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8" name="Flowchart: Connector 257"/>
          <p:cNvSpPr/>
          <p:nvPr/>
        </p:nvSpPr>
        <p:spPr>
          <a:xfrm>
            <a:off x="7419367" y="281024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9" name="Flowchart: Connector 258"/>
          <p:cNvSpPr/>
          <p:nvPr/>
        </p:nvSpPr>
        <p:spPr>
          <a:xfrm>
            <a:off x="7822281" y="281194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0" name="Flowchart: Connector 259"/>
          <p:cNvSpPr/>
          <p:nvPr/>
        </p:nvSpPr>
        <p:spPr>
          <a:xfrm>
            <a:off x="8230374" y="281024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1" name="Flowchart: Connector 260"/>
          <p:cNvSpPr/>
          <p:nvPr/>
        </p:nvSpPr>
        <p:spPr>
          <a:xfrm>
            <a:off x="8641394" y="281024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2" name="Flowchart: Connector 261"/>
          <p:cNvSpPr/>
          <p:nvPr/>
        </p:nvSpPr>
        <p:spPr>
          <a:xfrm>
            <a:off x="9033509" y="281024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3" name="Flowchart: Connector 262"/>
          <p:cNvSpPr/>
          <p:nvPr/>
        </p:nvSpPr>
        <p:spPr>
          <a:xfrm>
            <a:off x="9436423" y="281194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Flowchart: Connector 263"/>
          <p:cNvSpPr/>
          <p:nvPr/>
        </p:nvSpPr>
        <p:spPr>
          <a:xfrm>
            <a:off x="9844516" y="281024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5" name="Flowchart: Connector 264"/>
          <p:cNvSpPr/>
          <p:nvPr/>
        </p:nvSpPr>
        <p:spPr>
          <a:xfrm>
            <a:off x="10255536" y="281024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6" name="Flowchart: Connector 265"/>
          <p:cNvSpPr/>
          <p:nvPr/>
        </p:nvSpPr>
        <p:spPr>
          <a:xfrm>
            <a:off x="10659214" y="281024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7" name="Flowchart: Connector 266"/>
          <p:cNvSpPr/>
          <p:nvPr/>
        </p:nvSpPr>
        <p:spPr>
          <a:xfrm>
            <a:off x="11062128" y="281194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8" name="Flowchart: Connector 267"/>
          <p:cNvSpPr/>
          <p:nvPr/>
        </p:nvSpPr>
        <p:spPr>
          <a:xfrm>
            <a:off x="11470221" y="281024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9" name="Flowchart: Connector 268"/>
          <p:cNvSpPr/>
          <p:nvPr/>
        </p:nvSpPr>
        <p:spPr>
          <a:xfrm>
            <a:off x="4179519" y="306145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0" name="Flowchart: Connector 269"/>
          <p:cNvSpPr/>
          <p:nvPr/>
        </p:nvSpPr>
        <p:spPr>
          <a:xfrm>
            <a:off x="4582433" y="306315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1" name="Flowchart: Connector 270"/>
          <p:cNvSpPr/>
          <p:nvPr/>
        </p:nvSpPr>
        <p:spPr>
          <a:xfrm>
            <a:off x="4990526" y="306145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2" name="Flowchart: Connector 271"/>
          <p:cNvSpPr/>
          <p:nvPr/>
        </p:nvSpPr>
        <p:spPr>
          <a:xfrm>
            <a:off x="5401546" y="306145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3" name="Flowchart: Connector 272"/>
          <p:cNvSpPr/>
          <p:nvPr/>
        </p:nvSpPr>
        <p:spPr>
          <a:xfrm>
            <a:off x="5793661" y="306145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4" name="Flowchart: Connector 273"/>
          <p:cNvSpPr/>
          <p:nvPr/>
        </p:nvSpPr>
        <p:spPr>
          <a:xfrm>
            <a:off x="6196575" y="306315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5" name="Flowchart: Connector 274"/>
          <p:cNvSpPr/>
          <p:nvPr/>
        </p:nvSpPr>
        <p:spPr>
          <a:xfrm>
            <a:off x="6604668" y="306145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6" name="Flowchart: Connector 275"/>
          <p:cNvSpPr/>
          <p:nvPr/>
        </p:nvSpPr>
        <p:spPr>
          <a:xfrm>
            <a:off x="7015688" y="306145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7" name="Flowchart: Connector 276"/>
          <p:cNvSpPr/>
          <p:nvPr/>
        </p:nvSpPr>
        <p:spPr>
          <a:xfrm>
            <a:off x="7419367" y="305958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8" name="Flowchart: Connector 277"/>
          <p:cNvSpPr/>
          <p:nvPr/>
        </p:nvSpPr>
        <p:spPr>
          <a:xfrm>
            <a:off x="7822281" y="306127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9" name="Flowchart: Connector 278"/>
          <p:cNvSpPr/>
          <p:nvPr/>
        </p:nvSpPr>
        <p:spPr>
          <a:xfrm>
            <a:off x="8230374" y="305958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0" name="Flowchart: Connector 279"/>
          <p:cNvSpPr/>
          <p:nvPr/>
        </p:nvSpPr>
        <p:spPr>
          <a:xfrm>
            <a:off x="8641394" y="305958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1" name="Flowchart: Connector 280"/>
          <p:cNvSpPr/>
          <p:nvPr/>
        </p:nvSpPr>
        <p:spPr>
          <a:xfrm>
            <a:off x="9033509" y="305958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2" name="Flowchart: Connector 281"/>
          <p:cNvSpPr/>
          <p:nvPr/>
        </p:nvSpPr>
        <p:spPr>
          <a:xfrm>
            <a:off x="9436423" y="306127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3" name="Flowchart: Connector 282"/>
          <p:cNvSpPr/>
          <p:nvPr/>
        </p:nvSpPr>
        <p:spPr>
          <a:xfrm>
            <a:off x="9844516" y="305958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4" name="Flowchart: Connector 283"/>
          <p:cNvSpPr/>
          <p:nvPr/>
        </p:nvSpPr>
        <p:spPr>
          <a:xfrm>
            <a:off x="10255536" y="305958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5" name="Flowchart: Connector 284"/>
          <p:cNvSpPr/>
          <p:nvPr/>
        </p:nvSpPr>
        <p:spPr>
          <a:xfrm>
            <a:off x="10659214" y="305958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6" name="Flowchart: Connector 285"/>
          <p:cNvSpPr/>
          <p:nvPr/>
        </p:nvSpPr>
        <p:spPr>
          <a:xfrm>
            <a:off x="11062128" y="306127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7" name="Flowchart: Connector 286"/>
          <p:cNvSpPr/>
          <p:nvPr/>
        </p:nvSpPr>
        <p:spPr>
          <a:xfrm>
            <a:off x="11470221" y="305958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8" name="Flowchart: Connector 287"/>
          <p:cNvSpPr/>
          <p:nvPr/>
        </p:nvSpPr>
        <p:spPr>
          <a:xfrm>
            <a:off x="4179519" y="331587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9" name="Flowchart: Connector 288"/>
          <p:cNvSpPr/>
          <p:nvPr/>
        </p:nvSpPr>
        <p:spPr>
          <a:xfrm>
            <a:off x="4582433" y="331756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0" name="Flowchart: Connector 289"/>
          <p:cNvSpPr/>
          <p:nvPr/>
        </p:nvSpPr>
        <p:spPr>
          <a:xfrm>
            <a:off x="4990526" y="331587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1" name="Flowchart: Connector 290"/>
          <p:cNvSpPr/>
          <p:nvPr/>
        </p:nvSpPr>
        <p:spPr>
          <a:xfrm>
            <a:off x="5401546" y="331587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2" name="Flowchart: Connector 291"/>
          <p:cNvSpPr/>
          <p:nvPr/>
        </p:nvSpPr>
        <p:spPr>
          <a:xfrm>
            <a:off x="5793661" y="331587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3" name="Flowchart: Connector 292"/>
          <p:cNvSpPr/>
          <p:nvPr/>
        </p:nvSpPr>
        <p:spPr>
          <a:xfrm>
            <a:off x="6196575" y="331756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4" name="Flowchart: Connector 293"/>
          <p:cNvSpPr/>
          <p:nvPr/>
        </p:nvSpPr>
        <p:spPr>
          <a:xfrm>
            <a:off x="6604668" y="331587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5" name="Flowchart: Connector 294"/>
          <p:cNvSpPr/>
          <p:nvPr/>
        </p:nvSpPr>
        <p:spPr>
          <a:xfrm>
            <a:off x="7015688" y="331587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6" name="Flowchart: Connector 295"/>
          <p:cNvSpPr/>
          <p:nvPr/>
        </p:nvSpPr>
        <p:spPr>
          <a:xfrm>
            <a:off x="7419367" y="331399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7" name="Flowchart: Connector 296"/>
          <p:cNvSpPr/>
          <p:nvPr/>
        </p:nvSpPr>
        <p:spPr>
          <a:xfrm>
            <a:off x="7822281" y="331569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8" name="Flowchart: Connector 297"/>
          <p:cNvSpPr/>
          <p:nvPr/>
        </p:nvSpPr>
        <p:spPr>
          <a:xfrm>
            <a:off x="8230374" y="331399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9" name="Flowchart: Connector 298"/>
          <p:cNvSpPr/>
          <p:nvPr/>
        </p:nvSpPr>
        <p:spPr>
          <a:xfrm>
            <a:off x="8641394" y="331399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0" name="Flowchart: Connector 299"/>
          <p:cNvSpPr/>
          <p:nvPr/>
        </p:nvSpPr>
        <p:spPr>
          <a:xfrm>
            <a:off x="9033509" y="331399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1" name="Flowchart: Connector 300"/>
          <p:cNvSpPr/>
          <p:nvPr/>
        </p:nvSpPr>
        <p:spPr>
          <a:xfrm>
            <a:off x="9436423" y="331569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2" name="Flowchart: Connector 301"/>
          <p:cNvSpPr/>
          <p:nvPr/>
        </p:nvSpPr>
        <p:spPr>
          <a:xfrm>
            <a:off x="9844516" y="331399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3" name="Flowchart: Connector 302"/>
          <p:cNvSpPr/>
          <p:nvPr/>
        </p:nvSpPr>
        <p:spPr>
          <a:xfrm>
            <a:off x="10255536" y="331399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4" name="Flowchart: Connector 303"/>
          <p:cNvSpPr/>
          <p:nvPr/>
        </p:nvSpPr>
        <p:spPr>
          <a:xfrm>
            <a:off x="10659214" y="331399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5" name="Flowchart: Connector 304"/>
          <p:cNvSpPr/>
          <p:nvPr/>
        </p:nvSpPr>
        <p:spPr>
          <a:xfrm>
            <a:off x="11062128" y="331569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6" name="Flowchart: Connector 305"/>
          <p:cNvSpPr/>
          <p:nvPr/>
        </p:nvSpPr>
        <p:spPr>
          <a:xfrm>
            <a:off x="11470221" y="331399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7" name="Flowchart: Connector 306"/>
          <p:cNvSpPr/>
          <p:nvPr/>
        </p:nvSpPr>
        <p:spPr>
          <a:xfrm>
            <a:off x="4179519" y="354985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8" name="Flowchart: Connector 307"/>
          <p:cNvSpPr/>
          <p:nvPr/>
        </p:nvSpPr>
        <p:spPr>
          <a:xfrm>
            <a:off x="4582433" y="355154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9" name="Flowchart: Connector 308"/>
          <p:cNvSpPr/>
          <p:nvPr/>
        </p:nvSpPr>
        <p:spPr>
          <a:xfrm>
            <a:off x="4990526" y="354985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0" name="Flowchart: Connector 309"/>
          <p:cNvSpPr/>
          <p:nvPr/>
        </p:nvSpPr>
        <p:spPr>
          <a:xfrm>
            <a:off x="5401546" y="354985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1" name="Flowchart: Connector 310"/>
          <p:cNvSpPr/>
          <p:nvPr/>
        </p:nvSpPr>
        <p:spPr>
          <a:xfrm>
            <a:off x="5793661" y="354985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2" name="Flowchart: Connector 311"/>
          <p:cNvSpPr/>
          <p:nvPr/>
        </p:nvSpPr>
        <p:spPr>
          <a:xfrm>
            <a:off x="6196575" y="355154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3" name="Flowchart: Connector 312"/>
          <p:cNvSpPr/>
          <p:nvPr/>
        </p:nvSpPr>
        <p:spPr>
          <a:xfrm>
            <a:off x="6604668" y="354985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4" name="Flowchart: Connector 313"/>
          <p:cNvSpPr/>
          <p:nvPr/>
        </p:nvSpPr>
        <p:spPr>
          <a:xfrm>
            <a:off x="7015688" y="354985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5" name="Flowchart: Connector 314"/>
          <p:cNvSpPr/>
          <p:nvPr/>
        </p:nvSpPr>
        <p:spPr>
          <a:xfrm>
            <a:off x="7419367" y="354797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6" name="Flowchart: Connector 315"/>
          <p:cNvSpPr/>
          <p:nvPr/>
        </p:nvSpPr>
        <p:spPr>
          <a:xfrm>
            <a:off x="7822281" y="354966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7" name="Flowchart: Connector 316"/>
          <p:cNvSpPr/>
          <p:nvPr/>
        </p:nvSpPr>
        <p:spPr>
          <a:xfrm>
            <a:off x="8230374" y="354797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8" name="Flowchart: Connector 317"/>
          <p:cNvSpPr/>
          <p:nvPr/>
        </p:nvSpPr>
        <p:spPr>
          <a:xfrm>
            <a:off x="8641394" y="354797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9" name="Flowchart: Connector 318"/>
          <p:cNvSpPr/>
          <p:nvPr/>
        </p:nvSpPr>
        <p:spPr>
          <a:xfrm>
            <a:off x="9033509" y="354797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0" name="Flowchart: Connector 319"/>
          <p:cNvSpPr/>
          <p:nvPr/>
        </p:nvSpPr>
        <p:spPr>
          <a:xfrm>
            <a:off x="9436423" y="354966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1" name="Flowchart: Connector 320"/>
          <p:cNvSpPr/>
          <p:nvPr/>
        </p:nvSpPr>
        <p:spPr>
          <a:xfrm>
            <a:off x="9844516" y="354797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2" name="Flowchart: Connector 321"/>
          <p:cNvSpPr/>
          <p:nvPr/>
        </p:nvSpPr>
        <p:spPr>
          <a:xfrm>
            <a:off x="10255536" y="354797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3" name="Flowchart: Connector 322"/>
          <p:cNvSpPr/>
          <p:nvPr/>
        </p:nvSpPr>
        <p:spPr>
          <a:xfrm>
            <a:off x="10659214" y="354797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4" name="Flowchart: Connector 323"/>
          <p:cNvSpPr/>
          <p:nvPr/>
        </p:nvSpPr>
        <p:spPr>
          <a:xfrm>
            <a:off x="11062128" y="354966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5" name="Flowchart: Connector 324"/>
          <p:cNvSpPr/>
          <p:nvPr/>
        </p:nvSpPr>
        <p:spPr>
          <a:xfrm>
            <a:off x="11470221" y="354797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6" name="Flowchart: Connector 325"/>
          <p:cNvSpPr/>
          <p:nvPr/>
        </p:nvSpPr>
        <p:spPr>
          <a:xfrm>
            <a:off x="4179519" y="380371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7" name="Flowchart: Connector 326"/>
          <p:cNvSpPr/>
          <p:nvPr/>
        </p:nvSpPr>
        <p:spPr>
          <a:xfrm>
            <a:off x="4582433" y="380541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8" name="Flowchart: Connector 327"/>
          <p:cNvSpPr/>
          <p:nvPr/>
        </p:nvSpPr>
        <p:spPr>
          <a:xfrm>
            <a:off x="4990526" y="380371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9" name="Flowchart: Connector 328"/>
          <p:cNvSpPr/>
          <p:nvPr/>
        </p:nvSpPr>
        <p:spPr>
          <a:xfrm>
            <a:off x="5401546" y="380371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0" name="Flowchart: Connector 329"/>
          <p:cNvSpPr/>
          <p:nvPr/>
        </p:nvSpPr>
        <p:spPr>
          <a:xfrm>
            <a:off x="5793661" y="380371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1" name="Flowchart: Connector 330"/>
          <p:cNvSpPr/>
          <p:nvPr/>
        </p:nvSpPr>
        <p:spPr>
          <a:xfrm>
            <a:off x="6196575" y="380541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2" name="Flowchart: Connector 331"/>
          <p:cNvSpPr/>
          <p:nvPr/>
        </p:nvSpPr>
        <p:spPr>
          <a:xfrm>
            <a:off x="6604668" y="380371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3" name="Flowchart: Connector 332"/>
          <p:cNvSpPr/>
          <p:nvPr/>
        </p:nvSpPr>
        <p:spPr>
          <a:xfrm>
            <a:off x="7015688" y="380371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4" name="Flowchart: Connector 333"/>
          <p:cNvSpPr/>
          <p:nvPr/>
        </p:nvSpPr>
        <p:spPr>
          <a:xfrm>
            <a:off x="7419367" y="380184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5" name="Flowchart: Connector 334"/>
          <p:cNvSpPr/>
          <p:nvPr/>
        </p:nvSpPr>
        <p:spPr>
          <a:xfrm>
            <a:off x="7822281" y="380353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6" name="Flowchart: Connector 335"/>
          <p:cNvSpPr/>
          <p:nvPr/>
        </p:nvSpPr>
        <p:spPr>
          <a:xfrm>
            <a:off x="8230374" y="380184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7" name="Flowchart: Connector 336"/>
          <p:cNvSpPr/>
          <p:nvPr/>
        </p:nvSpPr>
        <p:spPr>
          <a:xfrm>
            <a:off x="8641394" y="380184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8" name="Flowchart: Connector 337"/>
          <p:cNvSpPr/>
          <p:nvPr/>
        </p:nvSpPr>
        <p:spPr>
          <a:xfrm>
            <a:off x="9033509" y="380184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9" name="Flowchart: Connector 338"/>
          <p:cNvSpPr/>
          <p:nvPr/>
        </p:nvSpPr>
        <p:spPr>
          <a:xfrm>
            <a:off x="9436423" y="380353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0" name="Flowchart: Connector 339"/>
          <p:cNvSpPr/>
          <p:nvPr/>
        </p:nvSpPr>
        <p:spPr>
          <a:xfrm>
            <a:off x="9844516" y="380184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1" name="Flowchart: Connector 340"/>
          <p:cNvSpPr/>
          <p:nvPr/>
        </p:nvSpPr>
        <p:spPr>
          <a:xfrm>
            <a:off x="10255536" y="380184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2" name="Flowchart: Connector 341"/>
          <p:cNvSpPr/>
          <p:nvPr/>
        </p:nvSpPr>
        <p:spPr>
          <a:xfrm>
            <a:off x="10659214" y="380184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3" name="Flowchart: Connector 342"/>
          <p:cNvSpPr/>
          <p:nvPr/>
        </p:nvSpPr>
        <p:spPr>
          <a:xfrm>
            <a:off x="11062128" y="380353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4" name="Flowchart: Connector 343"/>
          <p:cNvSpPr/>
          <p:nvPr/>
        </p:nvSpPr>
        <p:spPr>
          <a:xfrm>
            <a:off x="11470221" y="380184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5" name="Flowchart: Connector 344"/>
          <p:cNvSpPr/>
          <p:nvPr/>
        </p:nvSpPr>
        <p:spPr>
          <a:xfrm>
            <a:off x="4179519" y="405758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6" name="Flowchart: Connector 345"/>
          <p:cNvSpPr/>
          <p:nvPr/>
        </p:nvSpPr>
        <p:spPr>
          <a:xfrm>
            <a:off x="4582433" y="405927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7" name="Flowchart: Connector 346"/>
          <p:cNvSpPr/>
          <p:nvPr/>
        </p:nvSpPr>
        <p:spPr>
          <a:xfrm>
            <a:off x="4990526" y="405758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8" name="Flowchart: Connector 347"/>
          <p:cNvSpPr/>
          <p:nvPr/>
        </p:nvSpPr>
        <p:spPr>
          <a:xfrm>
            <a:off x="5401546" y="405758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9" name="Flowchart: Connector 348"/>
          <p:cNvSpPr/>
          <p:nvPr/>
        </p:nvSpPr>
        <p:spPr>
          <a:xfrm>
            <a:off x="5793661" y="405758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0" name="Flowchart: Connector 349"/>
          <p:cNvSpPr/>
          <p:nvPr/>
        </p:nvSpPr>
        <p:spPr>
          <a:xfrm>
            <a:off x="6196575" y="405927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1" name="Flowchart: Connector 350"/>
          <p:cNvSpPr/>
          <p:nvPr/>
        </p:nvSpPr>
        <p:spPr>
          <a:xfrm>
            <a:off x="6604668" y="405758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2" name="Flowchart: Connector 351"/>
          <p:cNvSpPr/>
          <p:nvPr/>
        </p:nvSpPr>
        <p:spPr>
          <a:xfrm>
            <a:off x="7015688" y="405758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3" name="Flowchart: Connector 352"/>
          <p:cNvSpPr/>
          <p:nvPr/>
        </p:nvSpPr>
        <p:spPr>
          <a:xfrm>
            <a:off x="7419367" y="405570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4" name="Flowchart: Connector 353"/>
          <p:cNvSpPr/>
          <p:nvPr/>
        </p:nvSpPr>
        <p:spPr>
          <a:xfrm>
            <a:off x="7822281" y="405740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5" name="Flowchart: Connector 354"/>
          <p:cNvSpPr/>
          <p:nvPr/>
        </p:nvSpPr>
        <p:spPr>
          <a:xfrm>
            <a:off x="8230374" y="405570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6" name="Flowchart: Connector 355"/>
          <p:cNvSpPr/>
          <p:nvPr/>
        </p:nvSpPr>
        <p:spPr>
          <a:xfrm>
            <a:off x="8641394" y="405570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7" name="Flowchart: Connector 356"/>
          <p:cNvSpPr/>
          <p:nvPr/>
        </p:nvSpPr>
        <p:spPr>
          <a:xfrm>
            <a:off x="9033509" y="405570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8" name="Flowchart: Connector 357"/>
          <p:cNvSpPr/>
          <p:nvPr/>
        </p:nvSpPr>
        <p:spPr>
          <a:xfrm>
            <a:off x="9436423" y="405740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9" name="Flowchart: Connector 358"/>
          <p:cNvSpPr/>
          <p:nvPr/>
        </p:nvSpPr>
        <p:spPr>
          <a:xfrm>
            <a:off x="9844516" y="405570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0" name="Flowchart: Connector 359"/>
          <p:cNvSpPr/>
          <p:nvPr/>
        </p:nvSpPr>
        <p:spPr>
          <a:xfrm>
            <a:off x="10255536" y="405570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1" name="Flowchart: Connector 360"/>
          <p:cNvSpPr/>
          <p:nvPr/>
        </p:nvSpPr>
        <p:spPr>
          <a:xfrm>
            <a:off x="10659214" y="405570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2" name="Flowchart: Connector 361"/>
          <p:cNvSpPr/>
          <p:nvPr/>
        </p:nvSpPr>
        <p:spPr>
          <a:xfrm>
            <a:off x="11062128" y="405740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3" name="Flowchart: Connector 362"/>
          <p:cNvSpPr/>
          <p:nvPr/>
        </p:nvSpPr>
        <p:spPr>
          <a:xfrm>
            <a:off x="11470221" y="405570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4" name="Flowchart: Connector 363"/>
          <p:cNvSpPr/>
          <p:nvPr/>
        </p:nvSpPr>
        <p:spPr>
          <a:xfrm>
            <a:off x="4179519" y="430782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5" name="Flowchart: Connector 364"/>
          <p:cNvSpPr/>
          <p:nvPr/>
        </p:nvSpPr>
        <p:spPr>
          <a:xfrm>
            <a:off x="4582433" y="430951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6" name="Flowchart: Connector 365"/>
          <p:cNvSpPr/>
          <p:nvPr/>
        </p:nvSpPr>
        <p:spPr>
          <a:xfrm>
            <a:off x="4990526" y="430782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7" name="Flowchart: Connector 366"/>
          <p:cNvSpPr/>
          <p:nvPr/>
        </p:nvSpPr>
        <p:spPr>
          <a:xfrm>
            <a:off x="5401546" y="430782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8" name="Flowchart: Connector 367"/>
          <p:cNvSpPr/>
          <p:nvPr/>
        </p:nvSpPr>
        <p:spPr>
          <a:xfrm>
            <a:off x="5793661" y="430782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9" name="Flowchart: Connector 368"/>
          <p:cNvSpPr/>
          <p:nvPr/>
        </p:nvSpPr>
        <p:spPr>
          <a:xfrm>
            <a:off x="6196575" y="430951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0" name="Flowchart: Connector 369"/>
          <p:cNvSpPr/>
          <p:nvPr/>
        </p:nvSpPr>
        <p:spPr>
          <a:xfrm>
            <a:off x="6604668" y="430782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1" name="Flowchart: Connector 370"/>
          <p:cNvSpPr/>
          <p:nvPr/>
        </p:nvSpPr>
        <p:spPr>
          <a:xfrm>
            <a:off x="7015688" y="430782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2" name="Flowchart: Connector 371"/>
          <p:cNvSpPr/>
          <p:nvPr/>
        </p:nvSpPr>
        <p:spPr>
          <a:xfrm>
            <a:off x="7419367" y="430594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3" name="Flowchart: Connector 372"/>
          <p:cNvSpPr/>
          <p:nvPr/>
        </p:nvSpPr>
        <p:spPr>
          <a:xfrm>
            <a:off x="7822281" y="430763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4" name="Flowchart: Connector 373"/>
          <p:cNvSpPr/>
          <p:nvPr/>
        </p:nvSpPr>
        <p:spPr>
          <a:xfrm>
            <a:off x="8230374" y="430594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5" name="Flowchart: Connector 374"/>
          <p:cNvSpPr/>
          <p:nvPr/>
        </p:nvSpPr>
        <p:spPr>
          <a:xfrm>
            <a:off x="8641394" y="430594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6" name="Flowchart: Connector 375"/>
          <p:cNvSpPr/>
          <p:nvPr/>
        </p:nvSpPr>
        <p:spPr>
          <a:xfrm>
            <a:off x="9033509" y="430594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7" name="Flowchart: Connector 376"/>
          <p:cNvSpPr/>
          <p:nvPr/>
        </p:nvSpPr>
        <p:spPr>
          <a:xfrm>
            <a:off x="9436423" y="430763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8" name="Flowchart: Connector 377"/>
          <p:cNvSpPr/>
          <p:nvPr/>
        </p:nvSpPr>
        <p:spPr>
          <a:xfrm>
            <a:off x="9844516" y="430594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9" name="Flowchart: Connector 378"/>
          <p:cNvSpPr/>
          <p:nvPr/>
        </p:nvSpPr>
        <p:spPr>
          <a:xfrm>
            <a:off x="10255536" y="430594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0" name="Flowchart: Connector 379"/>
          <p:cNvSpPr/>
          <p:nvPr/>
        </p:nvSpPr>
        <p:spPr>
          <a:xfrm>
            <a:off x="10659214" y="430594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1" name="Flowchart: Connector 380"/>
          <p:cNvSpPr/>
          <p:nvPr/>
        </p:nvSpPr>
        <p:spPr>
          <a:xfrm>
            <a:off x="11062128" y="430763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2" name="Flowchart: Connector 381"/>
          <p:cNvSpPr/>
          <p:nvPr/>
        </p:nvSpPr>
        <p:spPr>
          <a:xfrm>
            <a:off x="11470221" y="430594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3" name="Flowchart: Connector 382"/>
          <p:cNvSpPr/>
          <p:nvPr/>
        </p:nvSpPr>
        <p:spPr>
          <a:xfrm>
            <a:off x="4175835" y="456206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4" name="Flowchart: Connector 383"/>
          <p:cNvSpPr/>
          <p:nvPr/>
        </p:nvSpPr>
        <p:spPr>
          <a:xfrm>
            <a:off x="4578749" y="456375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5" name="Flowchart: Connector 384"/>
          <p:cNvSpPr/>
          <p:nvPr/>
        </p:nvSpPr>
        <p:spPr>
          <a:xfrm>
            <a:off x="4986842" y="456206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6" name="Flowchart: Connector 385"/>
          <p:cNvSpPr/>
          <p:nvPr/>
        </p:nvSpPr>
        <p:spPr>
          <a:xfrm>
            <a:off x="5397862" y="456206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7" name="Flowchart: Connector 386"/>
          <p:cNvSpPr/>
          <p:nvPr/>
        </p:nvSpPr>
        <p:spPr>
          <a:xfrm>
            <a:off x="5789977" y="456206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8" name="Flowchart: Connector 387"/>
          <p:cNvSpPr/>
          <p:nvPr/>
        </p:nvSpPr>
        <p:spPr>
          <a:xfrm>
            <a:off x="6192891" y="456375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9" name="Flowchart: Connector 388"/>
          <p:cNvSpPr/>
          <p:nvPr/>
        </p:nvSpPr>
        <p:spPr>
          <a:xfrm>
            <a:off x="6600984" y="456206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0" name="Flowchart: Connector 389"/>
          <p:cNvSpPr/>
          <p:nvPr/>
        </p:nvSpPr>
        <p:spPr>
          <a:xfrm>
            <a:off x="7012004" y="456206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1" name="Flowchart: Connector 390"/>
          <p:cNvSpPr/>
          <p:nvPr/>
        </p:nvSpPr>
        <p:spPr>
          <a:xfrm>
            <a:off x="7415683" y="456018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2" name="Flowchart: Connector 391"/>
          <p:cNvSpPr/>
          <p:nvPr/>
        </p:nvSpPr>
        <p:spPr>
          <a:xfrm>
            <a:off x="7818597" y="456188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3" name="Flowchart: Connector 392"/>
          <p:cNvSpPr/>
          <p:nvPr/>
        </p:nvSpPr>
        <p:spPr>
          <a:xfrm>
            <a:off x="8226690" y="456018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4" name="Flowchart: Connector 393"/>
          <p:cNvSpPr/>
          <p:nvPr/>
        </p:nvSpPr>
        <p:spPr>
          <a:xfrm>
            <a:off x="8637710" y="456018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5" name="Flowchart: Connector 394"/>
          <p:cNvSpPr/>
          <p:nvPr/>
        </p:nvSpPr>
        <p:spPr>
          <a:xfrm>
            <a:off x="9029825" y="456018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6" name="Flowchart: Connector 395"/>
          <p:cNvSpPr/>
          <p:nvPr/>
        </p:nvSpPr>
        <p:spPr>
          <a:xfrm>
            <a:off x="9432739" y="456188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7" name="Flowchart: Connector 396"/>
          <p:cNvSpPr/>
          <p:nvPr/>
        </p:nvSpPr>
        <p:spPr>
          <a:xfrm>
            <a:off x="9840832" y="456018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8" name="Flowchart: Connector 397"/>
          <p:cNvSpPr/>
          <p:nvPr/>
        </p:nvSpPr>
        <p:spPr>
          <a:xfrm>
            <a:off x="10251852" y="456018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9" name="Flowchart: Connector 398"/>
          <p:cNvSpPr/>
          <p:nvPr/>
        </p:nvSpPr>
        <p:spPr>
          <a:xfrm>
            <a:off x="10655530" y="456018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0" name="Flowchart: Connector 399"/>
          <p:cNvSpPr/>
          <p:nvPr/>
        </p:nvSpPr>
        <p:spPr>
          <a:xfrm>
            <a:off x="11058444" y="456188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1" name="Flowchart: Connector 400"/>
          <p:cNvSpPr/>
          <p:nvPr/>
        </p:nvSpPr>
        <p:spPr>
          <a:xfrm>
            <a:off x="11466537" y="456018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2" name="Flowchart: Connector 401"/>
          <p:cNvSpPr/>
          <p:nvPr/>
        </p:nvSpPr>
        <p:spPr>
          <a:xfrm>
            <a:off x="4175835" y="481689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3" name="Flowchart: Connector 402"/>
          <p:cNvSpPr/>
          <p:nvPr/>
        </p:nvSpPr>
        <p:spPr>
          <a:xfrm>
            <a:off x="4578749" y="481858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4" name="Flowchart: Connector 403"/>
          <p:cNvSpPr/>
          <p:nvPr/>
        </p:nvSpPr>
        <p:spPr>
          <a:xfrm>
            <a:off x="4986842" y="481688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5" name="Flowchart: Connector 404"/>
          <p:cNvSpPr/>
          <p:nvPr/>
        </p:nvSpPr>
        <p:spPr>
          <a:xfrm>
            <a:off x="5397862" y="481689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6" name="Flowchart: Connector 405"/>
          <p:cNvSpPr/>
          <p:nvPr/>
        </p:nvSpPr>
        <p:spPr>
          <a:xfrm>
            <a:off x="5789977" y="481689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7" name="Flowchart: Connector 406"/>
          <p:cNvSpPr/>
          <p:nvPr/>
        </p:nvSpPr>
        <p:spPr>
          <a:xfrm>
            <a:off x="6192891" y="481858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8" name="Flowchart: Connector 407"/>
          <p:cNvSpPr/>
          <p:nvPr/>
        </p:nvSpPr>
        <p:spPr>
          <a:xfrm>
            <a:off x="6600984" y="481688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9" name="Flowchart: Connector 408"/>
          <p:cNvSpPr/>
          <p:nvPr/>
        </p:nvSpPr>
        <p:spPr>
          <a:xfrm>
            <a:off x="7012004" y="481689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0" name="Flowchart: Connector 409"/>
          <p:cNvSpPr/>
          <p:nvPr/>
        </p:nvSpPr>
        <p:spPr>
          <a:xfrm>
            <a:off x="7415683" y="481501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1" name="Flowchart: Connector 410"/>
          <p:cNvSpPr/>
          <p:nvPr/>
        </p:nvSpPr>
        <p:spPr>
          <a:xfrm>
            <a:off x="7818597" y="481670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2" name="Flowchart: Connector 411"/>
          <p:cNvSpPr/>
          <p:nvPr/>
        </p:nvSpPr>
        <p:spPr>
          <a:xfrm>
            <a:off x="8226690" y="481501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3" name="Flowchart: Connector 412"/>
          <p:cNvSpPr/>
          <p:nvPr/>
        </p:nvSpPr>
        <p:spPr>
          <a:xfrm>
            <a:off x="8637710" y="481501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4" name="Flowchart: Connector 413"/>
          <p:cNvSpPr/>
          <p:nvPr/>
        </p:nvSpPr>
        <p:spPr>
          <a:xfrm>
            <a:off x="9029825" y="481501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5" name="Flowchart: Connector 414"/>
          <p:cNvSpPr/>
          <p:nvPr/>
        </p:nvSpPr>
        <p:spPr>
          <a:xfrm>
            <a:off x="9432739" y="481670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6" name="Flowchart: Connector 415"/>
          <p:cNvSpPr/>
          <p:nvPr/>
        </p:nvSpPr>
        <p:spPr>
          <a:xfrm>
            <a:off x="9840832" y="481501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7" name="Flowchart: Connector 416"/>
          <p:cNvSpPr/>
          <p:nvPr/>
        </p:nvSpPr>
        <p:spPr>
          <a:xfrm>
            <a:off x="10251852" y="481501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8" name="Flowchart: Connector 417"/>
          <p:cNvSpPr/>
          <p:nvPr/>
        </p:nvSpPr>
        <p:spPr>
          <a:xfrm>
            <a:off x="10655530" y="481501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9" name="Flowchart: Connector 418"/>
          <p:cNvSpPr/>
          <p:nvPr/>
        </p:nvSpPr>
        <p:spPr>
          <a:xfrm>
            <a:off x="11058444" y="481670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0" name="Flowchart: Connector 419"/>
          <p:cNvSpPr/>
          <p:nvPr/>
        </p:nvSpPr>
        <p:spPr>
          <a:xfrm>
            <a:off x="11466537" y="481501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1" name="Flowchart: Connector 420"/>
          <p:cNvSpPr/>
          <p:nvPr/>
        </p:nvSpPr>
        <p:spPr>
          <a:xfrm>
            <a:off x="4175835" y="506810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2" name="Flowchart: Connector 421"/>
          <p:cNvSpPr/>
          <p:nvPr/>
        </p:nvSpPr>
        <p:spPr>
          <a:xfrm>
            <a:off x="4578749" y="506979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3" name="Flowchart: Connector 422"/>
          <p:cNvSpPr/>
          <p:nvPr/>
        </p:nvSpPr>
        <p:spPr>
          <a:xfrm>
            <a:off x="4986842" y="506810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4" name="Flowchart: Connector 423"/>
          <p:cNvSpPr/>
          <p:nvPr/>
        </p:nvSpPr>
        <p:spPr>
          <a:xfrm>
            <a:off x="5397862" y="506810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5" name="Flowchart: Connector 424"/>
          <p:cNvSpPr/>
          <p:nvPr/>
        </p:nvSpPr>
        <p:spPr>
          <a:xfrm>
            <a:off x="5789977" y="506810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6" name="Flowchart: Connector 425"/>
          <p:cNvSpPr/>
          <p:nvPr/>
        </p:nvSpPr>
        <p:spPr>
          <a:xfrm>
            <a:off x="6192891" y="506979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7" name="Flowchart: Connector 426"/>
          <p:cNvSpPr/>
          <p:nvPr/>
        </p:nvSpPr>
        <p:spPr>
          <a:xfrm>
            <a:off x="6600984" y="506810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8" name="Flowchart: Connector 427"/>
          <p:cNvSpPr/>
          <p:nvPr/>
        </p:nvSpPr>
        <p:spPr>
          <a:xfrm>
            <a:off x="7012004" y="506810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9" name="Flowchart: Connector 428"/>
          <p:cNvSpPr/>
          <p:nvPr/>
        </p:nvSpPr>
        <p:spPr>
          <a:xfrm>
            <a:off x="7415683" y="506622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0" name="Flowchart: Connector 429"/>
          <p:cNvSpPr/>
          <p:nvPr/>
        </p:nvSpPr>
        <p:spPr>
          <a:xfrm>
            <a:off x="7818597" y="506792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1" name="Flowchart: Connector 430"/>
          <p:cNvSpPr/>
          <p:nvPr/>
        </p:nvSpPr>
        <p:spPr>
          <a:xfrm>
            <a:off x="8226690" y="506622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2" name="Flowchart: Connector 431"/>
          <p:cNvSpPr/>
          <p:nvPr/>
        </p:nvSpPr>
        <p:spPr>
          <a:xfrm>
            <a:off x="8637710" y="506622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3" name="Flowchart: Connector 432"/>
          <p:cNvSpPr/>
          <p:nvPr/>
        </p:nvSpPr>
        <p:spPr>
          <a:xfrm>
            <a:off x="9029825" y="506622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4" name="Flowchart: Connector 433"/>
          <p:cNvSpPr/>
          <p:nvPr/>
        </p:nvSpPr>
        <p:spPr>
          <a:xfrm>
            <a:off x="9432739" y="506792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5" name="Flowchart: Connector 434"/>
          <p:cNvSpPr/>
          <p:nvPr/>
        </p:nvSpPr>
        <p:spPr>
          <a:xfrm>
            <a:off x="9840832" y="506622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6" name="Flowchart: Connector 435"/>
          <p:cNvSpPr/>
          <p:nvPr/>
        </p:nvSpPr>
        <p:spPr>
          <a:xfrm>
            <a:off x="10251852" y="506622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7" name="Flowchart: Connector 436"/>
          <p:cNvSpPr/>
          <p:nvPr/>
        </p:nvSpPr>
        <p:spPr>
          <a:xfrm>
            <a:off x="10655530" y="506622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8" name="Flowchart: Connector 437"/>
          <p:cNvSpPr/>
          <p:nvPr/>
        </p:nvSpPr>
        <p:spPr>
          <a:xfrm>
            <a:off x="11058444" y="506792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9" name="Flowchart: Connector 438"/>
          <p:cNvSpPr/>
          <p:nvPr/>
        </p:nvSpPr>
        <p:spPr>
          <a:xfrm>
            <a:off x="11466537" y="506622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0" name="Flowchart: Connector 439"/>
          <p:cNvSpPr/>
          <p:nvPr/>
        </p:nvSpPr>
        <p:spPr>
          <a:xfrm>
            <a:off x="4175835" y="531743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1" name="Flowchart: Connector 440"/>
          <p:cNvSpPr/>
          <p:nvPr/>
        </p:nvSpPr>
        <p:spPr>
          <a:xfrm>
            <a:off x="4578749" y="531913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2" name="Flowchart: Connector 441"/>
          <p:cNvSpPr/>
          <p:nvPr/>
        </p:nvSpPr>
        <p:spPr>
          <a:xfrm>
            <a:off x="4986842" y="531743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3" name="Flowchart: Connector 442"/>
          <p:cNvSpPr/>
          <p:nvPr/>
        </p:nvSpPr>
        <p:spPr>
          <a:xfrm>
            <a:off x="5397862" y="531743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4" name="Flowchart: Connector 443"/>
          <p:cNvSpPr/>
          <p:nvPr/>
        </p:nvSpPr>
        <p:spPr>
          <a:xfrm>
            <a:off x="5789977" y="531743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5" name="Flowchart: Connector 444"/>
          <p:cNvSpPr/>
          <p:nvPr/>
        </p:nvSpPr>
        <p:spPr>
          <a:xfrm>
            <a:off x="6192891" y="531913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6" name="Flowchart: Connector 445"/>
          <p:cNvSpPr/>
          <p:nvPr/>
        </p:nvSpPr>
        <p:spPr>
          <a:xfrm>
            <a:off x="6600984" y="531743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7" name="Flowchart: Connector 446"/>
          <p:cNvSpPr/>
          <p:nvPr/>
        </p:nvSpPr>
        <p:spPr>
          <a:xfrm>
            <a:off x="7012004" y="531743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8" name="Flowchart: Connector 447"/>
          <p:cNvSpPr/>
          <p:nvPr/>
        </p:nvSpPr>
        <p:spPr>
          <a:xfrm>
            <a:off x="7415683" y="531556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9" name="Flowchart: Connector 448"/>
          <p:cNvSpPr/>
          <p:nvPr/>
        </p:nvSpPr>
        <p:spPr>
          <a:xfrm>
            <a:off x="7818597" y="531725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0" name="Flowchart: Connector 449"/>
          <p:cNvSpPr/>
          <p:nvPr/>
        </p:nvSpPr>
        <p:spPr>
          <a:xfrm>
            <a:off x="8226690" y="531556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1" name="Flowchart: Connector 450"/>
          <p:cNvSpPr/>
          <p:nvPr/>
        </p:nvSpPr>
        <p:spPr>
          <a:xfrm>
            <a:off x="8637710" y="531556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2" name="Flowchart: Connector 451"/>
          <p:cNvSpPr/>
          <p:nvPr/>
        </p:nvSpPr>
        <p:spPr>
          <a:xfrm>
            <a:off x="9029825" y="531556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3" name="Flowchart: Connector 452"/>
          <p:cNvSpPr/>
          <p:nvPr/>
        </p:nvSpPr>
        <p:spPr>
          <a:xfrm>
            <a:off x="9432739" y="531725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4" name="Flowchart: Connector 453"/>
          <p:cNvSpPr/>
          <p:nvPr/>
        </p:nvSpPr>
        <p:spPr>
          <a:xfrm>
            <a:off x="9840832" y="531556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5" name="Flowchart: Connector 454"/>
          <p:cNvSpPr/>
          <p:nvPr/>
        </p:nvSpPr>
        <p:spPr>
          <a:xfrm>
            <a:off x="10251852" y="531556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6" name="Flowchart: Connector 455"/>
          <p:cNvSpPr/>
          <p:nvPr/>
        </p:nvSpPr>
        <p:spPr>
          <a:xfrm>
            <a:off x="10655530" y="531556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7" name="Flowchart: Connector 456"/>
          <p:cNvSpPr/>
          <p:nvPr/>
        </p:nvSpPr>
        <p:spPr>
          <a:xfrm>
            <a:off x="11058444" y="531725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8" name="Flowchart: Connector 457"/>
          <p:cNvSpPr/>
          <p:nvPr/>
        </p:nvSpPr>
        <p:spPr>
          <a:xfrm>
            <a:off x="11466537" y="531556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9" name="Flowchart: Connector 458"/>
          <p:cNvSpPr/>
          <p:nvPr/>
        </p:nvSpPr>
        <p:spPr>
          <a:xfrm>
            <a:off x="4175835" y="557185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0" name="Flowchart: Connector 459"/>
          <p:cNvSpPr/>
          <p:nvPr/>
        </p:nvSpPr>
        <p:spPr>
          <a:xfrm>
            <a:off x="4578749" y="557354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1" name="Flowchart: Connector 460"/>
          <p:cNvSpPr/>
          <p:nvPr/>
        </p:nvSpPr>
        <p:spPr>
          <a:xfrm>
            <a:off x="4986842" y="557185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2" name="Flowchart: Connector 461"/>
          <p:cNvSpPr/>
          <p:nvPr/>
        </p:nvSpPr>
        <p:spPr>
          <a:xfrm>
            <a:off x="5397862" y="557185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3" name="Flowchart: Connector 462"/>
          <p:cNvSpPr/>
          <p:nvPr/>
        </p:nvSpPr>
        <p:spPr>
          <a:xfrm>
            <a:off x="5789977" y="557185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4" name="Flowchart: Connector 463"/>
          <p:cNvSpPr/>
          <p:nvPr/>
        </p:nvSpPr>
        <p:spPr>
          <a:xfrm>
            <a:off x="6192891" y="557354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5" name="Flowchart: Connector 464"/>
          <p:cNvSpPr/>
          <p:nvPr/>
        </p:nvSpPr>
        <p:spPr>
          <a:xfrm>
            <a:off x="6600984" y="557185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6" name="Flowchart: Connector 465"/>
          <p:cNvSpPr/>
          <p:nvPr/>
        </p:nvSpPr>
        <p:spPr>
          <a:xfrm>
            <a:off x="7012004" y="557185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7" name="Flowchart: Connector 466"/>
          <p:cNvSpPr/>
          <p:nvPr/>
        </p:nvSpPr>
        <p:spPr>
          <a:xfrm>
            <a:off x="7415683" y="556997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8" name="Flowchart: Connector 467"/>
          <p:cNvSpPr/>
          <p:nvPr/>
        </p:nvSpPr>
        <p:spPr>
          <a:xfrm>
            <a:off x="7818597" y="557167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9" name="Flowchart: Connector 468"/>
          <p:cNvSpPr/>
          <p:nvPr/>
        </p:nvSpPr>
        <p:spPr>
          <a:xfrm>
            <a:off x="8226690" y="556997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0" name="Flowchart: Connector 469"/>
          <p:cNvSpPr/>
          <p:nvPr/>
        </p:nvSpPr>
        <p:spPr>
          <a:xfrm>
            <a:off x="8637710" y="556997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1" name="Flowchart: Connector 470"/>
          <p:cNvSpPr/>
          <p:nvPr/>
        </p:nvSpPr>
        <p:spPr>
          <a:xfrm>
            <a:off x="9029825" y="556997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2" name="Flowchart: Connector 471"/>
          <p:cNvSpPr/>
          <p:nvPr/>
        </p:nvSpPr>
        <p:spPr>
          <a:xfrm>
            <a:off x="9432739" y="557167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3" name="Flowchart: Connector 472"/>
          <p:cNvSpPr/>
          <p:nvPr/>
        </p:nvSpPr>
        <p:spPr>
          <a:xfrm>
            <a:off x="9840832" y="556997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4" name="Flowchart: Connector 473"/>
          <p:cNvSpPr/>
          <p:nvPr/>
        </p:nvSpPr>
        <p:spPr>
          <a:xfrm>
            <a:off x="10251852" y="556997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5" name="Flowchart: Connector 474"/>
          <p:cNvSpPr/>
          <p:nvPr/>
        </p:nvSpPr>
        <p:spPr>
          <a:xfrm>
            <a:off x="10655530" y="556997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6" name="Flowchart: Connector 475"/>
          <p:cNvSpPr/>
          <p:nvPr/>
        </p:nvSpPr>
        <p:spPr>
          <a:xfrm>
            <a:off x="11058444" y="557167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7" name="Flowchart: Connector 476"/>
          <p:cNvSpPr/>
          <p:nvPr/>
        </p:nvSpPr>
        <p:spPr>
          <a:xfrm>
            <a:off x="11466537" y="556997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8" name="Flowchart: Connector 477"/>
          <p:cNvSpPr/>
          <p:nvPr/>
        </p:nvSpPr>
        <p:spPr>
          <a:xfrm>
            <a:off x="4175835" y="580583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9" name="Flowchart: Connector 478"/>
          <p:cNvSpPr/>
          <p:nvPr/>
        </p:nvSpPr>
        <p:spPr>
          <a:xfrm>
            <a:off x="4578749" y="580752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0" name="Flowchart: Connector 479"/>
          <p:cNvSpPr/>
          <p:nvPr/>
        </p:nvSpPr>
        <p:spPr>
          <a:xfrm>
            <a:off x="4986842" y="580583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1" name="Flowchart: Connector 480"/>
          <p:cNvSpPr/>
          <p:nvPr/>
        </p:nvSpPr>
        <p:spPr>
          <a:xfrm>
            <a:off x="5397862" y="580583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2" name="Flowchart: Connector 481"/>
          <p:cNvSpPr/>
          <p:nvPr/>
        </p:nvSpPr>
        <p:spPr>
          <a:xfrm>
            <a:off x="5789977" y="580583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3" name="Flowchart: Connector 482"/>
          <p:cNvSpPr/>
          <p:nvPr/>
        </p:nvSpPr>
        <p:spPr>
          <a:xfrm>
            <a:off x="6192891" y="580752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4" name="Flowchart: Connector 483"/>
          <p:cNvSpPr/>
          <p:nvPr/>
        </p:nvSpPr>
        <p:spPr>
          <a:xfrm>
            <a:off x="6600984" y="580583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5" name="Flowchart: Connector 484"/>
          <p:cNvSpPr/>
          <p:nvPr/>
        </p:nvSpPr>
        <p:spPr>
          <a:xfrm>
            <a:off x="7012004" y="580583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6" name="Flowchart: Connector 485"/>
          <p:cNvSpPr/>
          <p:nvPr/>
        </p:nvSpPr>
        <p:spPr>
          <a:xfrm>
            <a:off x="7415683" y="580395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7" name="Flowchart: Connector 486"/>
          <p:cNvSpPr/>
          <p:nvPr/>
        </p:nvSpPr>
        <p:spPr>
          <a:xfrm>
            <a:off x="7818597" y="580564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8" name="Flowchart: Connector 487"/>
          <p:cNvSpPr/>
          <p:nvPr/>
        </p:nvSpPr>
        <p:spPr>
          <a:xfrm>
            <a:off x="8226690" y="580395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9" name="Flowchart: Connector 488"/>
          <p:cNvSpPr/>
          <p:nvPr/>
        </p:nvSpPr>
        <p:spPr>
          <a:xfrm>
            <a:off x="8637710" y="580395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0" name="Flowchart: Connector 489"/>
          <p:cNvSpPr/>
          <p:nvPr/>
        </p:nvSpPr>
        <p:spPr>
          <a:xfrm>
            <a:off x="9029825" y="580395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1" name="Flowchart: Connector 490"/>
          <p:cNvSpPr/>
          <p:nvPr/>
        </p:nvSpPr>
        <p:spPr>
          <a:xfrm>
            <a:off x="9432739" y="580564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2" name="Flowchart: Connector 491"/>
          <p:cNvSpPr/>
          <p:nvPr/>
        </p:nvSpPr>
        <p:spPr>
          <a:xfrm>
            <a:off x="9840832" y="580395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3" name="Flowchart: Connector 492"/>
          <p:cNvSpPr/>
          <p:nvPr/>
        </p:nvSpPr>
        <p:spPr>
          <a:xfrm>
            <a:off x="10251852" y="580395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4" name="Flowchart: Connector 493"/>
          <p:cNvSpPr/>
          <p:nvPr/>
        </p:nvSpPr>
        <p:spPr>
          <a:xfrm>
            <a:off x="10655530" y="580395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5" name="Flowchart: Connector 494"/>
          <p:cNvSpPr/>
          <p:nvPr/>
        </p:nvSpPr>
        <p:spPr>
          <a:xfrm>
            <a:off x="11058444" y="580564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6" name="Flowchart: Connector 495"/>
          <p:cNvSpPr/>
          <p:nvPr/>
        </p:nvSpPr>
        <p:spPr>
          <a:xfrm>
            <a:off x="11466537" y="580395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7" name="Flowchart: Connector 496"/>
          <p:cNvSpPr/>
          <p:nvPr/>
        </p:nvSpPr>
        <p:spPr>
          <a:xfrm>
            <a:off x="4175835" y="605969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8" name="Flowchart: Connector 497"/>
          <p:cNvSpPr/>
          <p:nvPr/>
        </p:nvSpPr>
        <p:spPr>
          <a:xfrm>
            <a:off x="4578749" y="606139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99" name="Flowchart: Connector 498"/>
          <p:cNvSpPr/>
          <p:nvPr/>
        </p:nvSpPr>
        <p:spPr>
          <a:xfrm>
            <a:off x="4986842" y="605969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0" name="Flowchart: Connector 499"/>
          <p:cNvSpPr/>
          <p:nvPr/>
        </p:nvSpPr>
        <p:spPr>
          <a:xfrm>
            <a:off x="5397862" y="605969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1" name="Flowchart: Connector 500"/>
          <p:cNvSpPr/>
          <p:nvPr/>
        </p:nvSpPr>
        <p:spPr>
          <a:xfrm>
            <a:off x="5789977" y="605969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2" name="Flowchart: Connector 501"/>
          <p:cNvSpPr/>
          <p:nvPr/>
        </p:nvSpPr>
        <p:spPr>
          <a:xfrm>
            <a:off x="6192891" y="6061390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3" name="Flowchart: Connector 502"/>
          <p:cNvSpPr/>
          <p:nvPr/>
        </p:nvSpPr>
        <p:spPr>
          <a:xfrm>
            <a:off x="6600984" y="605969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4" name="Flowchart: Connector 503"/>
          <p:cNvSpPr/>
          <p:nvPr/>
        </p:nvSpPr>
        <p:spPr>
          <a:xfrm>
            <a:off x="7012004" y="605969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5" name="Flowchart: Connector 504"/>
          <p:cNvSpPr/>
          <p:nvPr/>
        </p:nvSpPr>
        <p:spPr>
          <a:xfrm>
            <a:off x="7415683" y="605782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6" name="Flowchart: Connector 505"/>
          <p:cNvSpPr/>
          <p:nvPr/>
        </p:nvSpPr>
        <p:spPr>
          <a:xfrm>
            <a:off x="7818597" y="605951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7" name="Flowchart: Connector 506"/>
          <p:cNvSpPr/>
          <p:nvPr/>
        </p:nvSpPr>
        <p:spPr>
          <a:xfrm>
            <a:off x="8226690" y="605782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8" name="Flowchart: Connector 507"/>
          <p:cNvSpPr/>
          <p:nvPr/>
        </p:nvSpPr>
        <p:spPr>
          <a:xfrm>
            <a:off x="8637710" y="605782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9" name="Flowchart: Connector 508"/>
          <p:cNvSpPr/>
          <p:nvPr/>
        </p:nvSpPr>
        <p:spPr>
          <a:xfrm>
            <a:off x="9029825" y="605782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0" name="Flowchart: Connector 509"/>
          <p:cNvSpPr/>
          <p:nvPr/>
        </p:nvSpPr>
        <p:spPr>
          <a:xfrm>
            <a:off x="9432739" y="605951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1" name="Flowchart: Connector 510"/>
          <p:cNvSpPr/>
          <p:nvPr/>
        </p:nvSpPr>
        <p:spPr>
          <a:xfrm>
            <a:off x="9840832" y="605782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2" name="Flowchart: Connector 511"/>
          <p:cNvSpPr/>
          <p:nvPr/>
        </p:nvSpPr>
        <p:spPr>
          <a:xfrm>
            <a:off x="10251852" y="605782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3" name="Flowchart: Connector 512"/>
          <p:cNvSpPr/>
          <p:nvPr/>
        </p:nvSpPr>
        <p:spPr>
          <a:xfrm>
            <a:off x="10655530" y="605782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4" name="Flowchart: Connector 513"/>
          <p:cNvSpPr/>
          <p:nvPr/>
        </p:nvSpPr>
        <p:spPr>
          <a:xfrm>
            <a:off x="11058444" y="6059515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5" name="Flowchart: Connector 514"/>
          <p:cNvSpPr/>
          <p:nvPr/>
        </p:nvSpPr>
        <p:spPr>
          <a:xfrm>
            <a:off x="11466537" y="605782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6" name="Flowchart: Connector 515"/>
          <p:cNvSpPr/>
          <p:nvPr/>
        </p:nvSpPr>
        <p:spPr>
          <a:xfrm>
            <a:off x="4175835" y="631356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7" name="Flowchart: Connector 516"/>
          <p:cNvSpPr/>
          <p:nvPr/>
        </p:nvSpPr>
        <p:spPr>
          <a:xfrm>
            <a:off x="4578749" y="631525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8" name="Flowchart: Connector 517"/>
          <p:cNvSpPr/>
          <p:nvPr/>
        </p:nvSpPr>
        <p:spPr>
          <a:xfrm>
            <a:off x="4986842" y="631356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19" name="Flowchart: Connector 518"/>
          <p:cNvSpPr/>
          <p:nvPr/>
        </p:nvSpPr>
        <p:spPr>
          <a:xfrm>
            <a:off x="5397862" y="631356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0" name="Flowchart: Connector 519"/>
          <p:cNvSpPr/>
          <p:nvPr/>
        </p:nvSpPr>
        <p:spPr>
          <a:xfrm>
            <a:off x="5789977" y="6313564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1" name="Flowchart: Connector 520"/>
          <p:cNvSpPr/>
          <p:nvPr/>
        </p:nvSpPr>
        <p:spPr>
          <a:xfrm>
            <a:off x="6192891" y="6315256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2" name="Flowchart: Connector 521"/>
          <p:cNvSpPr/>
          <p:nvPr/>
        </p:nvSpPr>
        <p:spPr>
          <a:xfrm>
            <a:off x="6600984" y="6313562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3" name="Flowchart: Connector 522"/>
          <p:cNvSpPr/>
          <p:nvPr/>
        </p:nvSpPr>
        <p:spPr>
          <a:xfrm>
            <a:off x="7012004" y="6313563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4" name="Flowchart: Connector 523"/>
          <p:cNvSpPr/>
          <p:nvPr/>
        </p:nvSpPr>
        <p:spPr>
          <a:xfrm>
            <a:off x="7415683" y="631168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5" name="Flowchart: Connector 524"/>
          <p:cNvSpPr/>
          <p:nvPr/>
        </p:nvSpPr>
        <p:spPr>
          <a:xfrm>
            <a:off x="7818597" y="631338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6" name="Flowchart: Connector 525"/>
          <p:cNvSpPr/>
          <p:nvPr/>
        </p:nvSpPr>
        <p:spPr>
          <a:xfrm>
            <a:off x="8226690" y="631168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7" name="Flowchart: Connector 526"/>
          <p:cNvSpPr/>
          <p:nvPr/>
        </p:nvSpPr>
        <p:spPr>
          <a:xfrm>
            <a:off x="8637710" y="631168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8" name="Flowchart: Connector 527"/>
          <p:cNvSpPr/>
          <p:nvPr/>
        </p:nvSpPr>
        <p:spPr>
          <a:xfrm>
            <a:off x="9029825" y="631168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29" name="Flowchart: Connector 528"/>
          <p:cNvSpPr/>
          <p:nvPr/>
        </p:nvSpPr>
        <p:spPr>
          <a:xfrm>
            <a:off x="9432739" y="631338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30" name="Flowchart: Connector 529"/>
          <p:cNvSpPr/>
          <p:nvPr/>
        </p:nvSpPr>
        <p:spPr>
          <a:xfrm>
            <a:off x="9840832" y="631168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31" name="Flowchart: Connector 530"/>
          <p:cNvSpPr/>
          <p:nvPr/>
        </p:nvSpPr>
        <p:spPr>
          <a:xfrm>
            <a:off x="10251852" y="6311688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32" name="Flowchart: Connector 531"/>
          <p:cNvSpPr/>
          <p:nvPr/>
        </p:nvSpPr>
        <p:spPr>
          <a:xfrm>
            <a:off x="10655530" y="6311689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33" name="Flowchart: Connector 532"/>
          <p:cNvSpPr/>
          <p:nvPr/>
        </p:nvSpPr>
        <p:spPr>
          <a:xfrm>
            <a:off x="11058444" y="6313381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34" name="Flowchart: Connector 533"/>
          <p:cNvSpPr/>
          <p:nvPr/>
        </p:nvSpPr>
        <p:spPr>
          <a:xfrm>
            <a:off x="11466537" y="6311687"/>
            <a:ext cx="155155" cy="14899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cxnSp>
        <p:nvCxnSpPr>
          <p:cNvPr id="537" name="Straight Connector 536"/>
          <p:cNvCxnSpPr/>
          <p:nvPr/>
        </p:nvCxnSpPr>
        <p:spPr>
          <a:xfrm>
            <a:off x="445412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485820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>
            <a:off x="5664355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>
            <a:off x="5264064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1" name="Straight Connector 540"/>
          <p:cNvCxnSpPr/>
          <p:nvPr/>
        </p:nvCxnSpPr>
        <p:spPr>
          <a:xfrm>
            <a:off x="6068269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/>
          <p:nvPr/>
        </p:nvCxnSpPr>
        <p:spPr>
          <a:xfrm>
            <a:off x="6472349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3" name="Straight Connector 542"/>
          <p:cNvCxnSpPr/>
          <p:nvPr/>
        </p:nvCxnSpPr>
        <p:spPr>
          <a:xfrm>
            <a:off x="727849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/>
          <p:nvPr/>
        </p:nvCxnSpPr>
        <p:spPr>
          <a:xfrm>
            <a:off x="6878206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/>
          <p:nvPr/>
        </p:nvCxnSpPr>
        <p:spPr>
          <a:xfrm>
            <a:off x="769397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6" name="Straight Connector 545"/>
          <p:cNvCxnSpPr/>
          <p:nvPr/>
        </p:nvCxnSpPr>
        <p:spPr>
          <a:xfrm>
            <a:off x="809805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/>
          <p:nvPr/>
        </p:nvCxnSpPr>
        <p:spPr>
          <a:xfrm>
            <a:off x="8904203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/>
          <p:nvPr/>
        </p:nvCxnSpPr>
        <p:spPr>
          <a:xfrm>
            <a:off x="850391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>
            <a:off x="9308117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/>
          <p:nvPr/>
        </p:nvCxnSpPr>
        <p:spPr>
          <a:xfrm>
            <a:off x="9712197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/>
          <p:nvPr/>
        </p:nvCxnSpPr>
        <p:spPr>
          <a:xfrm>
            <a:off x="1051834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>
            <a:off x="10118054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>
            <a:off x="1093382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4" name="Straight Connector 553"/>
          <p:cNvCxnSpPr/>
          <p:nvPr/>
        </p:nvCxnSpPr>
        <p:spPr>
          <a:xfrm>
            <a:off x="1133790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>
            <a:off x="12144050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6" name="Straight Connector 555"/>
          <p:cNvCxnSpPr/>
          <p:nvPr/>
        </p:nvCxnSpPr>
        <p:spPr>
          <a:xfrm>
            <a:off x="11743759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09465" y="5611927"/>
            <a:ext cx="144079" cy="226848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3" name="Rounded Rectangular Callout 82"/>
          <p:cNvSpPr/>
          <p:nvPr/>
        </p:nvSpPr>
        <p:spPr>
          <a:xfrm>
            <a:off x="9953437" y="1131033"/>
            <a:ext cx="2056101" cy="1002071"/>
          </a:xfrm>
          <a:prstGeom prst="wedgeRoundRectCallout">
            <a:avLst>
              <a:gd name="adj1" fmla="val 39701"/>
              <a:gd name="adj2" fmla="val -13315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Create </a:t>
            </a:r>
            <a:r>
              <a:rPr lang="en-US" dirty="0" smtClean="0"/>
              <a:t>a new task</a:t>
            </a:r>
          </a:p>
          <a:p>
            <a:r>
              <a:rPr lang="en-US" dirty="0" smtClean="0"/>
              <a:t>Click to find out more</a:t>
            </a:r>
          </a:p>
        </p:txBody>
      </p:sp>
      <p:sp>
        <p:nvSpPr>
          <p:cNvPr id="557" name="Rounded Rectangle 556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Drop-Off Point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1"/>
            <a:ext cx="1598942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2" name="Rounded Rectangle 111"/>
          <p:cNvSpPr/>
          <p:nvPr/>
        </p:nvSpPr>
        <p:spPr>
          <a:xfrm>
            <a:off x="10042501" y="4904529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4171176" y="4030193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796736"/>
            <a:ext cx="2056101" cy="2750006"/>
          </a:xfrm>
          <a:prstGeom prst="wedgeRoundRectCallout">
            <a:avLst>
              <a:gd name="adj1" fmla="val 38429"/>
              <a:gd name="adj2" fmla="val -6886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Assume I have created a list of tasks and projects and we currently in </a:t>
            </a:r>
            <a:r>
              <a:rPr lang="en-US" b="1" dirty="0" smtClean="0"/>
              <a:t>Day 21 </a:t>
            </a:r>
            <a:r>
              <a:rPr lang="en-US" dirty="0" smtClean="0"/>
              <a:t>of the event plan. 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u="sng" dirty="0" smtClean="0"/>
              <a:t>here</a:t>
            </a:r>
            <a:r>
              <a:rPr lang="en-US" dirty="0" smtClean="0"/>
              <a:t> to continue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4178755" y="4043411"/>
            <a:ext cx="1665935" cy="94398"/>
            <a:chOff x="4183775" y="2310398"/>
            <a:chExt cx="1665935" cy="94398"/>
          </a:xfrm>
        </p:grpSpPr>
        <p:sp>
          <p:nvSpPr>
            <p:cNvPr id="151" name="Rounded Rectangle 15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4186940" y="2310398"/>
              <a:ext cx="165897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4183775" y="2310569"/>
              <a:ext cx="86845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3185897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0048501" y="4919225"/>
            <a:ext cx="1665934" cy="94345"/>
            <a:chOff x="4183776" y="2310398"/>
            <a:chExt cx="1665934" cy="94345"/>
          </a:xfrm>
        </p:grpSpPr>
        <p:sp>
          <p:nvSpPr>
            <p:cNvPr id="186" name="Rounded Rectangle 18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4187217" y="2311998"/>
              <a:ext cx="1259865" cy="924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191" name="Rounded Rectangle 1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4186940" y="2310398"/>
              <a:ext cx="1445818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4183776" y="2310569"/>
              <a:ext cx="88019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7" name="Flowchart: Connector 16"/>
          <p:cNvSpPr/>
          <p:nvPr/>
        </p:nvSpPr>
        <p:spPr>
          <a:xfrm>
            <a:off x="4097373" y="259012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/>
          <p:cNvSpPr/>
          <p:nvPr/>
        </p:nvSpPr>
        <p:spPr>
          <a:xfrm>
            <a:off x="5782245" y="259400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/>
          <p:cNvSpPr/>
          <p:nvPr/>
        </p:nvSpPr>
        <p:spPr>
          <a:xfrm>
            <a:off x="4099531" y="34793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/>
          <p:cNvSpPr/>
          <p:nvPr/>
        </p:nvSpPr>
        <p:spPr>
          <a:xfrm>
            <a:off x="5784403" y="348318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/>
          <p:cNvSpPr/>
          <p:nvPr/>
        </p:nvSpPr>
        <p:spPr>
          <a:xfrm>
            <a:off x="4097373" y="434577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/>
          <p:cNvSpPr/>
          <p:nvPr/>
        </p:nvSpPr>
        <p:spPr>
          <a:xfrm>
            <a:off x="5782245" y="434964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/>
          <p:cNvSpPr/>
          <p:nvPr/>
        </p:nvSpPr>
        <p:spPr>
          <a:xfrm>
            <a:off x="4099630" y="6057422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/>
          <p:cNvSpPr/>
          <p:nvPr/>
        </p:nvSpPr>
        <p:spPr>
          <a:xfrm>
            <a:off x="5784502" y="6061298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/>
          <p:cNvSpPr/>
          <p:nvPr/>
        </p:nvSpPr>
        <p:spPr>
          <a:xfrm>
            <a:off x="8004636" y="347400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/>
          <p:cNvSpPr/>
          <p:nvPr/>
        </p:nvSpPr>
        <p:spPr>
          <a:xfrm>
            <a:off x="9689508" y="3477885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/>
          <p:cNvSpPr/>
          <p:nvPr/>
        </p:nvSpPr>
        <p:spPr>
          <a:xfrm>
            <a:off x="9957406" y="5219907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/>
          <p:cNvSpPr/>
          <p:nvPr/>
        </p:nvSpPr>
        <p:spPr>
          <a:xfrm>
            <a:off x="11642278" y="522378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/>
          <p:cNvSpPr/>
          <p:nvPr/>
        </p:nvSpPr>
        <p:spPr>
          <a:xfrm>
            <a:off x="6066182" y="4345773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/>
          <p:cNvSpPr/>
          <p:nvPr/>
        </p:nvSpPr>
        <p:spPr>
          <a:xfrm>
            <a:off x="11641841" y="4349649"/>
            <a:ext cx="144313" cy="14431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endCxn id="206" idx="2"/>
          </p:cNvCxnSpPr>
          <p:nvPr/>
        </p:nvCxnSpPr>
        <p:spPr>
          <a:xfrm>
            <a:off x="5926558" y="2667000"/>
            <a:ext cx="2078078" cy="879166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1" idx="6"/>
            <a:endCxn id="206" idx="2"/>
          </p:cNvCxnSpPr>
          <p:nvPr/>
        </p:nvCxnSpPr>
        <p:spPr>
          <a:xfrm flipV="1">
            <a:off x="5928716" y="3546166"/>
            <a:ext cx="2075920" cy="9176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95" idx="6"/>
            <a:endCxn id="210" idx="2"/>
          </p:cNvCxnSpPr>
          <p:nvPr/>
        </p:nvCxnSpPr>
        <p:spPr>
          <a:xfrm>
            <a:off x="5926558" y="2666162"/>
            <a:ext cx="139624" cy="1751768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07" idx="6"/>
            <a:endCxn id="208" idx="2"/>
          </p:cNvCxnSpPr>
          <p:nvPr/>
        </p:nvCxnSpPr>
        <p:spPr>
          <a:xfrm>
            <a:off x="9833821" y="3550042"/>
            <a:ext cx="123585" cy="1742022"/>
          </a:xfrm>
          <a:prstGeom prst="bentConnector3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9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84980" y="98844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...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Cancel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rgbClr val="DCDCFA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rgbClr val="DCDCFA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ound Same Side Corner Rectangle 65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>
            <a:hlinkHover r:id="rId5" action="ppaction://hlinksldjump"/>
          </p:cNvPr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>
            <a:hlinkHover r:id="rId8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>
            <a:hlinkHover r:id="rId12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32" name="Rectangle 31">
            <a:hlinkHover r:id="rId14" action="ppaction://hlinksldjump"/>
          </p:cNvPr>
          <p:cNvSpPr/>
          <p:nvPr/>
        </p:nvSpPr>
        <p:spPr>
          <a:xfrm>
            <a:off x="0" y="0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7" name="Picture 36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409069" y="797113"/>
            <a:ext cx="5365504" cy="5777346"/>
          </a:xfrm>
          <a:prstGeom prst="roundRect">
            <a:avLst>
              <a:gd name="adj" fmla="val 2342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 Same Side Corner Rectangle 13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use?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661876" y="6036232"/>
            <a:ext cx="347276" cy="346378"/>
            <a:chOff x="11594003" y="658719"/>
            <a:chExt cx="450000" cy="448837"/>
          </a:xfrm>
        </p:grpSpPr>
        <p:sp>
          <p:nvSpPr>
            <p:cNvPr id="44" name="Rounded Rectangle 4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46" name="Rounded Rectangle 45">
            <a:hlinkHover r:id="rId5" action="ppaction://hlinksldjump"/>
          </p:cNvPr>
          <p:cNvSpPr/>
          <p:nvPr/>
        </p:nvSpPr>
        <p:spPr>
          <a:xfrm>
            <a:off x="3665469" y="129109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7" name="Picture 46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15" y="1326963"/>
            <a:ext cx="278731" cy="278731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659027" y="4313753"/>
            <a:ext cx="347276" cy="346378"/>
            <a:chOff x="100407" y="658719"/>
            <a:chExt cx="450000" cy="448837"/>
          </a:xfrm>
        </p:grpSpPr>
        <p:sp>
          <p:nvSpPr>
            <p:cNvPr id="49" name="Rounded Rectangle 48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51" name="Rounded Rectangle 50">
            <a:hlinkHover r:id="rId8" action="ppaction://hlinksldjump"/>
          </p:cNvPr>
          <p:cNvSpPr/>
          <p:nvPr/>
        </p:nvSpPr>
        <p:spPr>
          <a:xfrm>
            <a:off x="3659027" y="5172431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2" name="Picture 51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36" y="5213557"/>
            <a:ext cx="282900" cy="2829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3669756" y="2153654"/>
            <a:ext cx="347276" cy="346378"/>
            <a:chOff x="660504" y="7524"/>
            <a:chExt cx="450000" cy="448837"/>
          </a:xfrm>
        </p:grpSpPr>
        <p:sp>
          <p:nvSpPr>
            <p:cNvPr id="54" name="Rounded Rectangle 53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5" name="Picture 54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56" name="Rounded Rectangle 55">
            <a:hlinkHover r:id="rId12" action="ppaction://hlinksldjump"/>
          </p:cNvPr>
          <p:cNvSpPr/>
          <p:nvPr/>
        </p:nvSpPr>
        <p:spPr>
          <a:xfrm>
            <a:off x="3659027" y="344995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7" name="Picture 56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79" y="3501073"/>
            <a:ext cx="270932" cy="255328"/>
          </a:xfrm>
          <a:prstGeom prst="rect">
            <a:avLst/>
          </a:prstGeom>
        </p:spPr>
      </p:pic>
      <p:sp>
        <p:nvSpPr>
          <p:cNvPr id="21" name="Flowchart: Connector 20"/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465697" y="1210984"/>
            <a:ext cx="40295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Switch </a:t>
            </a:r>
            <a:r>
              <a:rPr lang="en-US" sz="1400" u="sng" dirty="0" smtClean="0"/>
              <a:t>on/off</a:t>
            </a:r>
            <a:r>
              <a:rPr lang="en-US" sz="1400" dirty="0" smtClean="0"/>
              <a:t> </a:t>
            </a:r>
            <a:r>
              <a:rPr lang="en-US" sz="1400" b="1" dirty="0" smtClean="0"/>
              <a:t>notification</a:t>
            </a:r>
            <a:r>
              <a:rPr lang="en-US" sz="1400" dirty="0" smtClean="0"/>
              <a:t> to alert incoming new/updated/</a:t>
            </a:r>
          </a:p>
          <a:p>
            <a:r>
              <a:rPr lang="en-US" sz="1400" dirty="0" smtClean="0"/>
              <a:t>completed</a:t>
            </a:r>
            <a:r>
              <a:rPr lang="en-US" sz="1400" dirty="0"/>
              <a:t> </a:t>
            </a:r>
            <a:r>
              <a:rPr lang="en-US" sz="1400" dirty="0" smtClean="0"/>
              <a:t>task/event. </a:t>
            </a:r>
          </a:p>
        </p:txBody>
      </p:sp>
      <p:sp>
        <p:nvSpPr>
          <p:cNvPr id="60" name="Rounded Rectangle 59">
            <a:hlinkHover r:id="rId5" action="ppaction://hlinksldjump"/>
          </p:cNvPr>
          <p:cNvSpPr/>
          <p:nvPr/>
        </p:nvSpPr>
        <p:spPr>
          <a:xfrm>
            <a:off x="3656830" y="172125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1" name="Picture 60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676" y="1757123"/>
            <a:ext cx="278731" cy="27873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430265" y="2523181"/>
            <a:ext cx="405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Search</a:t>
            </a:r>
            <a:r>
              <a:rPr lang="en-US" sz="1400" dirty="0" smtClean="0"/>
              <a:t> for </a:t>
            </a:r>
            <a:r>
              <a:rPr lang="en-US" sz="1400" u="sng" dirty="0" smtClean="0"/>
              <a:t>events</a:t>
            </a:r>
            <a:r>
              <a:rPr lang="en-US" sz="1400" dirty="0" smtClean="0"/>
              <a:t>, result would be base on users input. 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663293" y="2584688"/>
            <a:ext cx="347276" cy="346378"/>
            <a:chOff x="660504" y="7524"/>
            <a:chExt cx="450000" cy="448837"/>
          </a:xfrm>
        </p:grpSpPr>
        <p:sp>
          <p:nvSpPr>
            <p:cNvPr id="64" name="Rounded Rectangle 63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5" name="Picture 64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3663293" y="3017077"/>
            <a:ext cx="347276" cy="346378"/>
            <a:chOff x="660504" y="7524"/>
            <a:chExt cx="450000" cy="448837"/>
          </a:xfrm>
        </p:grpSpPr>
        <p:sp>
          <p:nvSpPr>
            <p:cNvPr id="67" name="Rounded Rectangle 66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8" name="Picture 67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663293" y="3878555"/>
            <a:ext cx="347276" cy="346378"/>
            <a:chOff x="660504" y="7524"/>
            <a:chExt cx="450000" cy="448837"/>
          </a:xfrm>
        </p:grpSpPr>
        <p:sp>
          <p:nvSpPr>
            <p:cNvPr id="70" name="Rounded Rectangle 69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1" name="Picture 70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656830" y="4743828"/>
            <a:ext cx="347276" cy="346378"/>
            <a:chOff x="660504" y="7524"/>
            <a:chExt cx="450000" cy="448837"/>
          </a:xfrm>
        </p:grpSpPr>
        <p:sp>
          <p:nvSpPr>
            <p:cNvPr id="73" name="Rounded Rectangle 72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4" name="Picture 73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76" name="Rounded Rectangle 75">
            <a:hlinkHover r:id="rId10" action="ppaction://hlinksldjump"/>
          </p:cNvPr>
          <p:cNvSpPr/>
          <p:nvPr/>
        </p:nvSpPr>
        <p:spPr>
          <a:xfrm>
            <a:off x="3669756" y="5601034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TextBox 77"/>
          <p:cNvSpPr txBox="1"/>
          <p:nvPr/>
        </p:nvSpPr>
        <p:spPr>
          <a:xfrm>
            <a:off x="4431144" y="3387656"/>
            <a:ext cx="365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Return</a:t>
            </a:r>
            <a:r>
              <a:rPr lang="en-US" sz="1400" dirty="0" smtClean="0"/>
              <a:t> to </a:t>
            </a:r>
            <a:r>
              <a:rPr lang="en-US" sz="1400" u="sng" dirty="0" smtClean="0"/>
              <a:t>Planner Interface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45921" y="4238270"/>
            <a:ext cx="268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Create</a:t>
            </a:r>
            <a:r>
              <a:rPr lang="en-US" sz="1400" dirty="0" smtClean="0"/>
              <a:t> a new </a:t>
            </a:r>
            <a:r>
              <a:rPr lang="en-US" sz="1400" u="sng" dirty="0" smtClean="0"/>
              <a:t>event</a:t>
            </a:r>
            <a:r>
              <a:rPr lang="en-US" sz="1400" dirty="0" smtClean="0"/>
              <a:t>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445921" y="5098587"/>
            <a:ext cx="403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Sorting</a:t>
            </a:r>
            <a:r>
              <a:rPr lang="en-US" sz="1400" dirty="0" smtClean="0"/>
              <a:t> in </a:t>
            </a:r>
            <a:r>
              <a:rPr lang="en-US" sz="1400" u="sng" dirty="0" smtClean="0"/>
              <a:t>descending or ascending order</a:t>
            </a:r>
            <a:r>
              <a:rPr lang="en-US" sz="1400" dirty="0" smtClean="0"/>
              <a:t> base on event due date.</a:t>
            </a:r>
          </a:p>
        </p:txBody>
      </p:sp>
      <p:pic>
        <p:nvPicPr>
          <p:cNvPr id="81" name="Picture 80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18"/>
          <a:stretch/>
        </p:blipFill>
        <p:spPr>
          <a:xfrm>
            <a:off x="3705323" y="5633853"/>
            <a:ext cx="106641" cy="272169"/>
          </a:xfrm>
          <a:prstGeom prst="rect">
            <a:avLst/>
          </a:prstGeom>
        </p:spPr>
      </p:pic>
      <p:pic>
        <p:nvPicPr>
          <p:cNvPr id="82" name="Picture 81">
            <a:hlinkHover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/>
          <a:stretch/>
        </p:blipFill>
        <p:spPr>
          <a:xfrm flipV="1">
            <a:off x="3813832" y="5626870"/>
            <a:ext cx="167423" cy="287334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4437607" y="5961672"/>
            <a:ext cx="420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Delete a event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4082451" y="6036232"/>
            <a:ext cx="347276" cy="346378"/>
            <a:chOff x="11594003" y="658719"/>
            <a:chExt cx="450000" cy="448837"/>
          </a:xfrm>
        </p:grpSpPr>
        <p:sp>
          <p:nvSpPr>
            <p:cNvPr id="86" name="Rounded Rectangle 8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88" name="Rounded Rectangle 87">
            <a:hlinkHover r:id="rId5" action="ppaction://hlinksldjump"/>
          </p:cNvPr>
          <p:cNvSpPr/>
          <p:nvPr/>
        </p:nvSpPr>
        <p:spPr>
          <a:xfrm>
            <a:off x="4086044" y="129109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90" name="Group 89"/>
          <p:cNvGrpSpPr/>
          <p:nvPr/>
        </p:nvGrpSpPr>
        <p:grpSpPr>
          <a:xfrm>
            <a:off x="4079602" y="4313753"/>
            <a:ext cx="347276" cy="346378"/>
            <a:chOff x="100407" y="658719"/>
            <a:chExt cx="450000" cy="448837"/>
          </a:xfrm>
        </p:grpSpPr>
        <p:sp>
          <p:nvSpPr>
            <p:cNvPr id="91" name="Rounded Rectangle 90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93" name="Rounded Rectangle 92">
            <a:hlinkHover r:id="rId8" action="ppaction://hlinksldjump"/>
          </p:cNvPr>
          <p:cNvSpPr/>
          <p:nvPr/>
        </p:nvSpPr>
        <p:spPr>
          <a:xfrm>
            <a:off x="4079602" y="5172431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4" name="Picture 93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11" y="5213557"/>
            <a:ext cx="282900" cy="282900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4090331" y="2153654"/>
            <a:ext cx="347276" cy="346378"/>
            <a:chOff x="660504" y="7524"/>
            <a:chExt cx="450000" cy="448837"/>
          </a:xfrm>
        </p:grpSpPr>
        <p:sp>
          <p:nvSpPr>
            <p:cNvPr id="96" name="Rounded Rectangle 95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97" name="Picture 96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98" name="Rounded Rectangle 97">
            <a:hlinkHover r:id="rId12" action="ppaction://hlinksldjump"/>
          </p:cNvPr>
          <p:cNvSpPr/>
          <p:nvPr/>
        </p:nvSpPr>
        <p:spPr>
          <a:xfrm>
            <a:off x="4079602" y="344995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9" name="Picture 98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54" y="3501073"/>
            <a:ext cx="270932" cy="255328"/>
          </a:xfrm>
          <a:prstGeom prst="rect">
            <a:avLst/>
          </a:prstGeom>
        </p:spPr>
      </p:pic>
      <p:sp>
        <p:nvSpPr>
          <p:cNvPr id="100" name="Rounded Rectangle 99">
            <a:hlinkHover r:id="rId5" action="ppaction://hlinksldjump"/>
          </p:cNvPr>
          <p:cNvSpPr/>
          <p:nvPr/>
        </p:nvSpPr>
        <p:spPr>
          <a:xfrm>
            <a:off x="4077405" y="172125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1" name="Picture 100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51" y="1318652"/>
            <a:ext cx="278731" cy="278731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4083868" y="2584688"/>
            <a:ext cx="347276" cy="346378"/>
            <a:chOff x="660504" y="7524"/>
            <a:chExt cx="450000" cy="448837"/>
          </a:xfrm>
        </p:grpSpPr>
        <p:sp>
          <p:nvSpPr>
            <p:cNvPr id="103" name="Rounded Rectangle 102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4" name="Picture 103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4083868" y="3017077"/>
            <a:ext cx="347276" cy="346378"/>
            <a:chOff x="660504" y="7524"/>
            <a:chExt cx="450000" cy="448837"/>
          </a:xfrm>
        </p:grpSpPr>
        <p:sp>
          <p:nvSpPr>
            <p:cNvPr id="106" name="Rounded Rectangle 105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7" name="Picture 106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4083868" y="3878555"/>
            <a:ext cx="347276" cy="346378"/>
            <a:chOff x="660504" y="7524"/>
            <a:chExt cx="450000" cy="448837"/>
          </a:xfrm>
        </p:grpSpPr>
        <p:sp>
          <p:nvSpPr>
            <p:cNvPr id="109" name="Rounded Rectangle 108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0" name="Picture 109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grpSp>
        <p:nvGrpSpPr>
          <p:cNvPr id="111" name="Group 110"/>
          <p:cNvGrpSpPr/>
          <p:nvPr/>
        </p:nvGrpSpPr>
        <p:grpSpPr>
          <a:xfrm>
            <a:off x="4077405" y="4743828"/>
            <a:ext cx="347276" cy="346378"/>
            <a:chOff x="660504" y="7524"/>
            <a:chExt cx="450000" cy="448837"/>
          </a:xfrm>
        </p:grpSpPr>
        <p:sp>
          <p:nvSpPr>
            <p:cNvPr id="112" name="Rounded Rectangle 111">
              <a:hlinkHover r:id="rId10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3" name="Picture 112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14" name="Rounded Rectangle 113">
            <a:hlinkHover r:id="rId10" action="ppaction://hlinksldjump"/>
          </p:cNvPr>
          <p:cNvSpPr/>
          <p:nvPr/>
        </p:nvSpPr>
        <p:spPr>
          <a:xfrm>
            <a:off x="4090331" y="5601034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5" name="Picture 114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18"/>
          <a:stretch/>
        </p:blipFill>
        <p:spPr>
          <a:xfrm>
            <a:off x="4125898" y="5633853"/>
            <a:ext cx="106641" cy="272169"/>
          </a:xfrm>
          <a:prstGeom prst="rect">
            <a:avLst/>
          </a:prstGeom>
        </p:spPr>
      </p:pic>
      <p:pic>
        <p:nvPicPr>
          <p:cNvPr id="116" name="Picture 115">
            <a:hlinkHover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7"/>
          <a:stretch/>
        </p:blipFill>
        <p:spPr>
          <a:xfrm flipV="1">
            <a:off x="4234407" y="5626870"/>
            <a:ext cx="167423" cy="2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5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88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ounded Rectangle 1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ounded Rectangle 18"/>
          <p:cNvSpPr/>
          <p:nvPr/>
        </p:nvSpPr>
        <p:spPr>
          <a:xfrm>
            <a:off x="8238343" y="1227371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ounded Rectangle 22"/>
          <p:cNvSpPr/>
          <p:nvPr/>
        </p:nvSpPr>
        <p:spPr>
          <a:xfrm>
            <a:off x="915643" y="3069190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ounded Rectangle 23"/>
          <p:cNvSpPr/>
          <p:nvPr/>
        </p:nvSpPr>
        <p:spPr>
          <a:xfrm>
            <a:off x="4582613" y="3069190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ounded Rectangle 24"/>
          <p:cNvSpPr/>
          <p:nvPr/>
        </p:nvSpPr>
        <p:spPr>
          <a:xfrm>
            <a:off x="8249583" y="3069190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ounded Rectangle 25"/>
          <p:cNvSpPr/>
          <p:nvPr/>
        </p:nvSpPr>
        <p:spPr>
          <a:xfrm>
            <a:off x="900339" y="4911009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ounded Rectangle 26"/>
          <p:cNvSpPr/>
          <p:nvPr/>
        </p:nvSpPr>
        <p:spPr>
          <a:xfrm>
            <a:off x="4582613" y="4911009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ounded Rectangle 27"/>
          <p:cNvSpPr/>
          <p:nvPr/>
        </p:nvSpPr>
        <p:spPr>
          <a:xfrm>
            <a:off x="8264887" y="4914333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ounded Rectangle 31"/>
          <p:cNvSpPr/>
          <p:nvPr/>
        </p:nvSpPr>
        <p:spPr>
          <a:xfrm>
            <a:off x="9963401" y="669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ounded Rectangle 32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ounded Rectangle 33"/>
          <p:cNvSpPr/>
          <p:nvPr/>
        </p:nvSpPr>
        <p:spPr>
          <a:xfrm>
            <a:off x="11594003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9960785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100407" y="1796023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ounded Rectangle 40"/>
          <p:cNvSpPr/>
          <p:nvPr/>
        </p:nvSpPr>
        <p:spPr>
          <a:xfrm>
            <a:off x="100407" y="2364675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ounded Rectangle 41"/>
          <p:cNvSpPr/>
          <p:nvPr/>
        </p:nvSpPr>
        <p:spPr>
          <a:xfrm>
            <a:off x="660504" y="7524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1215756" y="10226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757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4" y="-2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3531047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Shortcut and Macros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Flowchart: Connector 108">
            <a:hlinkClick r:id="rId17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hlinkClick r:id="rId17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8254909" y="3676978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803" y="3719423"/>
            <a:ext cx="261487" cy="261487"/>
          </a:xfrm>
          <a:prstGeom prst="rect">
            <a:avLst/>
          </a:prstGeom>
        </p:spPr>
      </p:pic>
      <p:sp>
        <p:nvSpPr>
          <p:cNvPr id="87" name="Rounded Rectangle 86"/>
          <p:cNvSpPr/>
          <p:nvPr/>
        </p:nvSpPr>
        <p:spPr>
          <a:xfrm>
            <a:off x="3570491" y="1261092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CTRL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570491" y="1774419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CTRL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733741" y="1261758"/>
            <a:ext cx="379819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T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8" name="Cross 47"/>
          <p:cNvSpPr/>
          <p:nvPr/>
        </p:nvSpPr>
        <p:spPr>
          <a:xfrm>
            <a:off x="4456460" y="1356632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5387497" y="1279680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Create</a:t>
            </a:r>
            <a:r>
              <a:rPr lang="en-US" sz="1400" dirty="0" smtClean="0"/>
              <a:t> Event/Task</a:t>
            </a:r>
            <a:endParaRPr 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7498881" y="4063402"/>
            <a:ext cx="1231427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Advanced Settings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sp>
        <p:nvSpPr>
          <p:cNvPr id="94" name="Cross 93"/>
          <p:cNvSpPr/>
          <p:nvPr/>
        </p:nvSpPr>
        <p:spPr>
          <a:xfrm>
            <a:off x="4453749" y="1867578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4728318" y="1778624"/>
            <a:ext cx="379819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Z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5377679" y="1775596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Undo</a:t>
            </a:r>
            <a:r>
              <a:rPr lang="en-US" sz="1400" dirty="0" smtClean="0"/>
              <a:t> action</a:t>
            </a:r>
            <a:endParaRPr lang="en-US" sz="1400" dirty="0"/>
          </a:p>
        </p:txBody>
      </p:sp>
      <p:sp>
        <p:nvSpPr>
          <p:cNvPr id="97" name="Rounded Rectangle 96"/>
          <p:cNvSpPr/>
          <p:nvPr/>
        </p:nvSpPr>
        <p:spPr>
          <a:xfrm>
            <a:off x="3570491" y="2287679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CTRL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98" name="Cross 97"/>
          <p:cNvSpPr/>
          <p:nvPr/>
        </p:nvSpPr>
        <p:spPr>
          <a:xfrm>
            <a:off x="4453749" y="2380838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4728318" y="2291884"/>
            <a:ext cx="379819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5361125" y="2270268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Copy</a:t>
            </a:r>
            <a:r>
              <a:rPr lang="en-US" sz="1400" dirty="0" smtClean="0"/>
              <a:t> Text/Task/Event</a:t>
            </a:r>
            <a:endParaRPr lang="en-US" sz="1400" dirty="0"/>
          </a:p>
        </p:txBody>
      </p:sp>
      <p:sp>
        <p:nvSpPr>
          <p:cNvPr id="101" name="Rounded Rectangle 100"/>
          <p:cNvSpPr/>
          <p:nvPr/>
        </p:nvSpPr>
        <p:spPr>
          <a:xfrm>
            <a:off x="3570491" y="2799655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CTRL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02" name="Cross 101"/>
          <p:cNvSpPr/>
          <p:nvPr/>
        </p:nvSpPr>
        <p:spPr>
          <a:xfrm>
            <a:off x="4453749" y="2892814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/>
          <p:cNvSpPr/>
          <p:nvPr/>
        </p:nvSpPr>
        <p:spPr>
          <a:xfrm>
            <a:off x="4728318" y="2803860"/>
            <a:ext cx="379819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V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5349542" y="2810857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Paste</a:t>
            </a:r>
            <a:r>
              <a:rPr lang="en-US" sz="1400" dirty="0" smtClean="0"/>
              <a:t> Text/Task/Event</a:t>
            </a:r>
            <a:endParaRPr lang="en-US" sz="1400" dirty="0"/>
          </a:p>
        </p:txBody>
      </p:sp>
      <p:sp>
        <p:nvSpPr>
          <p:cNvPr id="105" name="Rounded Rectangle 104"/>
          <p:cNvSpPr/>
          <p:nvPr/>
        </p:nvSpPr>
        <p:spPr>
          <a:xfrm>
            <a:off x="3570491" y="3313640"/>
            <a:ext cx="759638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Shift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06" name="Cross 105"/>
          <p:cNvSpPr/>
          <p:nvPr/>
        </p:nvSpPr>
        <p:spPr>
          <a:xfrm>
            <a:off x="4453749" y="3406799"/>
            <a:ext cx="150949" cy="160060"/>
          </a:xfrm>
          <a:prstGeom prst="plus">
            <a:avLst>
              <a:gd name="adj" fmla="val 4342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786836" y="3313640"/>
            <a:ext cx="262782" cy="3578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4858210" y="3340001"/>
            <a:ext cx="57635" cy="451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4836559" y="3365206"/>
            <a:ext cx="61541" cy="4826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805829" y="3411561"/>
            <a:ext cx="224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4875759" y="3329711"/>
            <a:ext cx="30757" cy="221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49" idx="0"/>
          </p:cNvCxnSpPr>
          <p:nvPr/>
        </p:nvCxnSpPr>
        <p:spPr>
          <a:xfrm flipH="1">
            <a:off x="4915845" y="3313640"/>
            <a:ext cx="2382" cy="998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5349542" y="3333199"/>
            <a:ext cx="3380766" cy="309202"/>
          </a:xfrm>
          <a:prstGeom prst="round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/>
              <a:t>Multi-Select</a:t>
            </a:r>
            <a:r>
              <a:rPr lang="en-US" sz="1400" dirty="0" smtClean="0"/>
              <a:t> Tasks/Events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374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ounded Rectangle 1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ounded Rectangle 18"/>
          <p:cNvSpPr/>
          <p:nvPr/>
        </p:nvSpPr>
        <p:spPr>
          <a:xfrm>
            <a:off x="8238343" y="1227371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ounded Rectangle 22"/>
          <p:cNvSpPr/>
          <p:nvPr/>
        </p:nvSpPr>
        <p:spPr>
          <a:xfrm>
            <a:off x="915643" y="3069190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ounded Rectangle 23"/>
          <p:cNvSpPr/>
          <p:nvPr/>
        </p:nvSpPr>
        <p:spPr>
          <a:xfrm>
            <a:off x="4582613" y="3069190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ounded Rectangle 24"/>
          <p:cNvSpPr/>
          <p:nvPr/>
        </p:nvSpPr>
        <p:spPr>
          <a:xfrm>
            <a:off x="8249583" y="3069190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ounded Rectangle 25"/>
          <p:cNvSpPr/>
          <p:nvPr/>
        </p:nvSpPr>
        <p:spPr>
          <a:xfrm>
            <a:off x="900339" y="4911009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ounded Rectangle 26"/>
          <p:cNvSpPr/>
          <p:nvPr/>
        </p:nvSpPr>
        <p:spPr>
          <a:xfrm>
            <a:off x="4582613" y="4911009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ounded Rectangle 27"/>
          <p:cNvSpPr/>
          <p:nvPr/>
        </p:nvSpPr>
        <p:spPr>
          <a:xfrm>
            <a:off x="8264887" y="4914333"/>
            <a:ext cx="3026770" cy="14449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ounded Rectangle 31"/>
          <p:cNvSpPr/>
          <p:nvPr/>
        </p:nvSpPr>
        <p:spPr>
          <a:xfrm>
            <a:off x="9963401" y="669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ounded Rectangle 32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ounded Rectangle 33"/>
          <p:cNvSpPr/>
          <p:nvPr/>
        </p:nvSpPr>
        <p:spPr>
          <a:xfrm>
            <a:off x="11594003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9960785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100407" y="1796023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ounded Rectangle 40"/>
          <p:cNvSpPr/>
          <p:nvPr/>
        </p:nvSpPr>
        <p:spPr>
          <a:xfrm>
            <a:off x="100407" y="2364675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ounded Rectangle 41"/>
          <p:cNvSpPr/>
          <p:nvPr/>
        </p:nvSpPr>
        <p:spPr>
          <a:xfrm>
            <a:off x="660504" y="7524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1215756" y="10226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ectangle 43"/>
          <p:cNvSpPr/>
          <p:nvPr/>
        </p:nvSpPr>
        <p:spPr>
          <a:xfrm>
            <a:off x="0" y="15824"/>
            <a:ext cx="12192000" cy="6842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Create</a:t>
            </a:r>
            <a:endParaRPr lang="en-SG" dirty="0"/>
          </a:p>
        </p:txBody>
      </p:sp>
      <p:sp>
        <p:nvSpPr>
          <p:cNvPr id="47" name="Rounded Rectangle 46"/>
          <p:cNvSpPr/>
          <p:nvPr/>
        </p:nvSpPr>
        <p:spPr>
          <a:xfrm>
            <a:off x="2308025" y="991625"/>
            <a:ext cx="6782400" cy="4727004"/>
          </a:xfrm>
          <a:prstGeom prst="roundRect">
            <a:avLst>
              <a:gd name="adj" fmla="val 31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ed Rectangle 48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ounded Rectangle 50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ounded Rectangle 51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ounded Rectangle 52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Cancel</a:t>
            </a:r>
            <a:endParaRPr lang="en-SG" dirty="0"/>
          </a:p>
        </p:txBody>
      </p:sp>
      <p:sp>
        <p:nvSpPr>
          <p:cNvPr id="55" name="Rounded Rectangle 54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6" name="Round Same Side Corner Rectangle 55"/>
          <p:cNvSpPr/>
          <p:nvPr/>
        </p:nvSpPr>
        <p:spPr>
          <a:xfrm>
            <a:off x="7798836" y="100419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7" name="Rounded Rectangle 56"/>
          <p:cNvSpPr/>
          <p:nvPr/>
        </p:nvSpPr>
        <p:spPr>
          <a:xfrm>
            <a:off x="5711071" y="5381120"/>
            <a:ext cx="3391200" cy="344518"/>
          </a:xfrm>
          <a:prstGeom prst="roundRect">
            <a:avLst>
              <a:gd name="adj" fmla="val 176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58" name="Rounded Rectangle 57"/>
          <p:cNvSpPr/>
          <p:nvPr/>
        </p:nvSpPr>
        <p:spPr>
          <a:xfrm>
            <a:off x="2319871" y="5381120"/>
            <a:ext cx="3391200" cy="344518"/>
          </a:xfrm>
          <a:prstGeom prst="roundRect">
            <a:avLst>
              <a:gd name="adj" fmla="val 176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59" name="Rounded Rectangle 58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Rounded Rectangle 59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Rounded Rectangle 60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6799287" y="2154456"/>
            <a:ext cx="1614312" cy="743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Rounded Rectangle 62"/>
          <p:cNvSpPr/>
          <p:nvPr/>
        </p:nvSpPr>
        <p:spPr>
          <a:xfrm>
            <a:off x="2987791" y="3131117"/>
            <a:ext cx="1614312" cy="743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4895009" y="3131117"/>
            <a:ext cx="1614312" cy="743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6802227" y="3131117"/>
            <a:ext cx="1614312" cy="743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ounded Rectangle 65"/>
          <p:cNvSpPr/>
          <p:nvPr/>
        </p:nvSpPr>
        <p:spPr>
          <a:xfrm>
            <a:off x="2984851" y="4107778"/>
            <a:ext cx="1614312" cy="743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7" name="Rounded Rectangle 66"/>
          <p:cNvSpPr/>
          <p:nvPr/>
        </p:nvSpPr>
        <p:spPr>
          <a:xfrm>
            <a:off x="4892069" y="4107778"/>
            <a:ext cx="1614312" cy="743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Rounded Rectangle 67"/>
          <p:cNvSpPr/>
          <p:nvPr/>
        </p:nvSpPr>
        <p:spPr>
          <a:xfrm>
            <a:off x="6799287" y="4107778"/>
            <a:ext cx="1614312" cy="743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1" name="Round Same Side Corner Rectangle 70"/>
          <p:cNvSpPr/>
          <p:nvPr/>
        </p:nvSpPr>
        <p:spPr>
          <a:xfrm>
            <a:off x="2323898" y="1004196"/>
            <a:ext cx="5472439" cy="524821"/>
          </a:xfrm>
          <a:prstGeom prst="round2SameRect">
            <a:avLst>
              <a:gd name="adj1" fmla="val 29031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72" name="Rounded Rectangle 71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3" name="Rounded Rectangle 72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4" name="Rounded Rectangle 73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ound Same Side Corner Rectangle 74"/>
          <p:cNvSpPr/>
          <p:nvPr/>
        </p:nvSpPr>
        <p:spPr>
          <a:xfrm>
            <a:off x="8445001" y="100419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050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ounded Rectangle 31"/>
          <p:cNvSpPr/>
          <p:nvPr/>
        </p:nvSpPr>
        <p:spPr>
          <a:xfrm>
            <a:off x="9963401" y="669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ounded Rectangle 32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9960785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ounded Rectangle 41"/>
          <p:cNvSpPr/>
          <p:nvPr/>
        </p:nvSpPr>
        <p:spPr>
          <a:xfrm>
            <a:off x="660504" y="7524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1215756" y="10226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Overdue</a:t>
            </a:r>
            <a:endParaRPr lang="en-SG" dirty="0"/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50" name="Rounded Rectangle 49"/>
          <p:cNvSpPr/>
          <p:nvPr/>
        </p:nvSpPr>
        <p:spPr>
          <a:xfrm>
            <a:off x="4122453" y="2197100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ounded Rectangle 50"/>
          <p:cNvSpPr/>
          <p:nvPr/>
        </p:nvSpPr>
        <p:spPr>
          <a:xfrm>
            <a:off x="6073075" y="2197100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ounded Rectangle 51"/>
          <p:cNvSpPr/>
          <p:nvPr/>
        </p:nvSpPr>
        <p:spPr>
          <a:xfrm>
            <a:off x="8024385" y="2197100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ounded Rectangle 52"/>
          <p:cNvSpPr/>
          <p:nvPr/>
        </p:nvSpPr>
        <p:spPr>
          <a:xfrm>
            <a:off x="9978481" y="2195227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8" name="Rounded Rectangle 67"/>
          <p:cNvSpPr/>
          <p:nvPr/>
        </p:nvSpPr>
        <p:spPr>
          <a:xfrm>
            <a:off x="260583" y="3172308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9" name="Rounded Rectangle 68"/>
          <p:cNvSpPr/>
          <p:nvPr/>
        </p:nvSpPr>
        <p:spPr>
          <a:xfrm>
            <a:off x="260583" y="4042644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0" name="Rounded Rectangle 69"/>
          <p:cNvSpPr/>
          <p:nvPr/>
        </p:nvSpPr>
        <p:spPr>
          <a:xfrm>
            <a:off x="254569" y="4912980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1" name="Rounded Rectangle 70"/>
          <p:cNvSpPr/>
          <p:nvPr/>
        </p:nvSpPr>
        <p:spPr>
          <a:xfrm>
            <a:off x="260583" y="5755416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4" name="Rounded Rectangle 73"/>
          <p:cNvSpPr/>
          <p:nvPr/>
        </p:nvSpPr>
        <p:spPr>
          <a:xfrm>
            <a:off x="2222207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6" name="Rounded Rectangle 75"/>
          <p:cNvSpPr/>
          <p:nvPr/>
        </p:nvSpPr>
        <p:spPr>
          <a:xfrm>
            <a:off x="2216193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7" name="Rounded Rectangle 76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1" name="Rounded Rectangle 80"/>
          <p:cNvSpPr/>
          <p:nvPr/>
        </p:nvSpPr>
        <p:spPr>
          <a:xfrm>
            <a:off x="4169865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2" name="Rounded Rectangle 81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3" name="Rounded Rectangle 82"/>
          <p:cNvSpPr/>
          <p:nvPr/>
        </p:nvSpPr>
        <p:spPr>
          <a:xfrm>
            <a:off x="6137901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4" name="Rounded Rectangle 83"/>
          <p:cNvSpPr/>
          <p:nvPr/>
        </p:nvSpPr>
        <p:spPr>
          <a:xfrm>
            <a:off x="6137901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6" name="Rounded Rectangle 85"/>
          <p:cNvSpPr/>
          <p:nvPr/>
        </p:nvSpPr>
        <p:spPr>
          <a:xfrm>
            <a:off x="6131887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7" name="Rounded Rectangle 86"/>
          <p:cNvSpPr/>
          <p:nvPr/>
        </p:nvSpPr>
        <p:spPr>
          <a:xfrm>
            <a:off x="6137901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8" name="Rounded Rectangle 87"/>
          <p:cNvSpPr/>
          <p:nvPr/>
        </p:nvSpPr>
        <p:spPr>
          <a:xfrm>
            <a:off x="8082271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9" name="Rounded Rectangle 88"/>
          <p:cNvSpPr/>
          <p:nvPr/>
        </p:nvSpPr>
        <p:spPr>
          <a:xfrm>
            <a:off x="8082271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0" name="Rounded Rectangle 89"/>
          <p:cNvSpPr/>
          <p:nvPr/>
        </p:nvSpPr>
        <p:spPr>
          <a:xfrm>
            <a:off x="8082271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1" name="Rounded Rectangle 90"/>
          <p:cNvSpPr/>
          <p:nvPr/>
        </p:nvSpPr>
        <p:spPr>
          <a:xfrm>
            <a:off x="8076257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2" name="Rounded Rectangle 91"/>
          <p:cNvSpPr/>
          <p:nvPr/>
        </p:nvSpPr>
        <p:spPr>
          <a:xfrm>
            <a:off x="8082271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3" name="Rounded Rectangle 92"/>
          <p:cNvSpPr/>
          <p:nvPr/>
        </p:nvSpPr>
        <p:spPr>
          <a:xfrm>
            <a:off x="10044541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4" name="Rounded Rectangle 93"/>
          <p:cNvSpPr/>
          <p:nvPr/>
        </p:nvSpPr>
        <p:spPr>
          <a:xfrm>
            <a:off x="10044541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5" name="Rounded Rectangle 94"/>
          <p:cNvSpPr/>
          <p:nvPr/>
        </p:nvSpPr>
        <p:spPr>
          <a:xfrm>
            <a:off x="10044541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6" name="Rounded Rectangle 9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7" name="Rounded Rectangle 96"/>
          <p:cNvSpPr/>
          <p:nvPr/>
        </p:nvSpPr>
        <p:spPr>
          <a:xfrm>
            <a:off x="10044541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257511" y="4032999"/>
            <a:ext cx="1598942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07" name="Rounded Rectangle 106"/>
          <p:cNvSpPr/>
          <p:nvPr/>
        </p:nvSpPr>
        <p:spPr>
          <a:xfrm>
            <a:off x="260583" y="3168367"/>
            <a:ext cx="1598942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08" name="Rounded Rectangle 107"/>
          <p:cNvSpPr/>
          <p:nvPr/>
        </p:nvSpPr>
        <p:spPr>
          <a:xfrm>
            <a:off x="260583" y="2300264"/>
            <a:ext cx="1598942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09" name="Rounded Rectangle 108"/>
          <p:cNvSpPr/>
          <p:nvPr/>
        </p:nvSpPr>
        <p:spPr>
          <a:xfrm>
            <a:off x="253748" y="4911272"/>
            <a:ext cx="1598942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260583" y="5753708"/>
            <a:ext cx="1598942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2223144" y="5750155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2" name="Rounded Rectangle 111"/>
          <p:cNvSpPr/>
          <p:nvPr/>
        </p:nvSpPr>
        <p:spPr>
          <a:xfrm>
            <a:off x="2212154" y="4911272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8507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2221512" y="3171793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305079"/>
            <a:ext cx="1681094" cy="12127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1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1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1594003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31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Bay[Task]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ounded Rectangle 31"/>
          <p:cNvSpPr/>
          <p:nvPr/>
        </p:nvSpPr>
        <p:spPr>
          <a:xfrm>
            <a:off x="9963401" y="669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ounded Rectangle 32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9960785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ounded Rectangle 41"/>
          <p:cNvSpPr/>
          <p:nvPr/>
        </p:nvSpPr>
        <p:spPr>
          <a:xfrm>
            <a:off x="660504" y="7524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1215756" y="10226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Overdue</a:t>
            </a:r>
            <a:endParaRPr lang="en-SG" dirty="0"/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50" name="Rounded Rectangle 49"/>
          <p:cNvSpPr/>
          <p:nvPr/>
        </p:nvSpPr>
        <p:spPr>
          <a:xfrm>
            <a:off x="4122453" y="2197100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ounded Rectangle 50"/>
          <p:cNvSpPr/>
          <p:nvPr/>
        </p:nvSpPr>
        <p:spPr>
          <a:xfrm>
            <a:off x="6073075" y="2197100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ounded Rectangle 51"/>
          <p:cNvSpPr/>
          <p:nvPr/>
        </p:nvSpPr>
        <p:spPr>
          <a:xfrm>
            <a:off x="8024385" y="2197100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ounded Rectangle 52"/>
          <p:cNvSpPr/>
          <p:nvPr/>
        </p:nvSpPr>
        <p:spPr>
          <a:xfrm>
            <a:off x="9978481" y="2195227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8" name="Rounded Rectangle 67"/>
          <p:cNvSpPr/>
          <p:nvPr/>
        </p:nvSpPr>
        <p:spPr>
          <a:xfrm>
            <a:off x="260583" y="3172308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9" name="Rounded Rectangle 68"/>
          <p:cNvSpPr/>
          <p:nvPr/>
        </p:nvSpPr>
        <p:spPr>
          <a:xfrm>
            <a:off x="260583" y="4042644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0" name="Rounded Rectangle 69"/>
          <p:cNvSpPr/>
          <p:nvPr/>
        </p:nvSpPr>
        <p:spPr>
          <a:xfrm>
            <a:off x="254569" y="4912980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1" name="Rounded Rectangle 70"/>
          <p:cNvSpPr/>
          <p:nvPr/>
        </p:nvSpPr>
        <p:spPr>
          <a:xfrm>
            <a:off x="260583" y="5755416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4" name="Rounded Rectangle 73"/>
          <p:cNvSpPr/>
          <p:nvPr/>
        </p:nvSpPr>
        <p:spPr>
          <a:xfrm>
            <a:off x="2222207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6" name="Rounded Rectangle 75"/>
          <p:cNvSpPr/>
          <p:nvPr/>
        </p:nvSpPr>
        <p:spPr>
          <a:xfrm>
            <a:off x="2216193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7" name="Rounded Rectangle 76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1" name="Rounded Rectangle 80"/>
          <p:cNvSpPr/>
          <p:nvPr/>
        </p:nvSpPr>
        <p:spPr>
          <a:xfrm>
            <a:off x="4169865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2" name="Rounded Rectangle 81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3" name="Rounded Rectangle 82"/>
          <p:cNvSpPr/>
          <p:nvPr/>
        </p:nvSpPr>
        <p:spPr>
          <a:xfrm>
            <a:off x="6137901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4" name="Rounded Rectangle 83"/>
          <p:cNvSpPr/>
          <p:nvPr/>
        </p:nvSpPr>
        <p:spPr>
          <a:xfrm>
            <a:off x="6137901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6" name="Rounded Rectangle 85"/>
          <p:cNvSpPr/>
          <p:nvPr/>
        </p:nvSpPr>
        <p:spPr>
          <a:xfrm>
            <a:off x="6131887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7" name="Rounded Rectangle 86"/>
          <p:cNvSpPr/>
          <p:nvPr/>
        </p:nvSpPr>
        <p:spPr>
          <a:xfrm>
            <a:off x="6137901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8" name="Rounded Rectangle 87"/>
          <p:cNvSpPr/>
          <p:nvPr/>
        </p:nvSpPr>
        <p:spPr>
          <a:xfrm>
            <a:off x="8082271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9" name="Rounded Rectangle 88"/>
          <p:cNvSpPr/>
          <p:nvPr/>
        </p:nvSpPr>
        <p:spPr>
          <a:xfrm>
            <a:off x="8082271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0" name="Rounded Rectangle 89"/>
          <p:cNvSpPr/>
          <p:nvPr/>
        </p:nvSpPr>
        <p:spPr>
          <a:xfrm>
            <a:off x="8082271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1" name="Rounded Rectangle 90"/>
          <p:cNvSpPr/>
          <p:nvPr/>
        </p:nvSpPr>
        <p:spPr>
          <a:xfrm>
            <a:off x="8076257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2" name="Rounded Rectangle 91"/>
          <p:cNvSpPr/>
          <p:nvPr/>
        </p:nvSpPr>
        <p:spPr>
          <a:xfrm>
            <a:off x="8082271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3" name="Rounded Rectangle 92"/>
          <p:cNvSpPr/>
          <p:nvPr/>
        </p:nvSpPr>
        <p:spPr>
          <a:xfrm>
            <a:off x="10044541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4" name="Rounded Rectangle 93"/>
          <p:cNvSpPr/>
          <p:nvPr/>
        </p:nvSpPr>
        <p:spPr>
          <a:xfrm>
            <a:off x="10044541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5" name="Rounded Rectangle 94"/>
          <p:cNvSpPr/>
          <p:nvPr/>
        </p:nvSpPr>
        <p:spPr>
          <a:xfrm>
            <a:off x="10044541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6" name="Rounded Rectangle 9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7" name="Rounded Rectangle 96"/>
          <p:cNvSpPr/>
          <p:nvPr/>
        </p:nvSpPr>
        <p:spPr>
          <a:xfrm>
            <a:off x="10044541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0" y="15824"/>
            <a:ext cx="12192000" cy="6842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Rounded Rectangle 103"/>
          <p:cNvSpPr/>
          <p:nvPr/>
        </p:nvSpPr>
        <p:spPr>
          <a:xfrm>
            <a:off x="1132614" y="1020500"/>
            <a:ext cx="9924271" cy="5342200"/>
          </a:xfrm>
          <a:prstGeom prst="roundRect">
            <a:avLst>
              <a:gd name="adj" fmla="val 34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Round Same Side Corner Rectangle 104"/>
          <p:cNvSpPr/>
          <p:nvPr/>
        </p:nvSpPr>
        <p:spPr>
          <a:xfrm>
            <a:off x="1132614" y="1016032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08" name="Round Same Side Corner Rectangle 107"/>
          <p:cNvSpPr/>
          <p:nvPr/>
        </p:nvSpPr>
        <p:spPr>
          <a:xfrm>
            <a:off x="9149937" y="1016032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Round Same Side Corner Rectangle 108"/>
          <p:cNvSpPr/>
          <p:nvPr/>
        </p:nvSpPr>
        <p:spPr>
          <a:xfrm>
            <a:off x="3048509" y="1016032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10" name="Round Same Side Corner Rectangle 109"/>
          <p:cNvSpPr/>
          <p:nvPr/>
        </p:nvSpPr>
        <p:spPr>
          <a:xfrm>
            <a:off x="10103106" y="1016032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2" name="Round Same Side Corner Rectangle 111"/>
          <p:cNvSpPr/>
          <p:nvPr/>
        </p:nvSpPr>
        <p:spPr>
          <a:xfrm>
            <a:off x="9147438" y="1016032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1583055" y="1963254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3" name="Rectangle 112"/>
          <p:cNvSpPr/>
          <p:nvPr/>
        </p:nvSpPr>
        <p:spPr>
          <a:xfrm>
            <a:off x="1583055" y="284182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4" name="Rounded Rectangle 113"/>
          <p:cNvSpPr/>
          <p:nvPr/>
        </p:nvSpPr>
        <p:spPr>
          <a:xfrm>
            <a:off x="2162576" y="1683083"/>
            <a:ext cx="7499301" cy="729598"/>
          </a:xfrm>
          <a:prstGeom prst="roundRect">
            <a:avLst>
              <a:gd name="adj" fmla="val 1963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5" name="Rounded Rectangle 114"/>
          <p:cNvSpPr/>
          <p:nvPr/>
        </p:nvSpPr>
        <p:spPr>
          <a:xfrm>
            <a:off x="10468940" y="1592932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6" name="Rounded Rectangle 115"/>
          <p:cNvSpPr/>
          <p:nvPr/>
        </p:nvSpPr>
        <p:spPr>
          <a:xfrm>
            <a:off x="10468940" y="2074348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Rounded Rectangle 116"/>
          <p:cNvSpPr/>
          <p:nvPr/>
        </p:nvSpPr>
        <p:spPr>
          <a:xfrm>
            <a:off x="2178154" y="2724004"/>
            <a:ext cx="7499301" cy="424498"/>
          </a:xfrm>
          <a:prstGeom prst="roundRect">
            <a:avLst>
              <a:gd name="adj" fmla="val 19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Rounded Rectangle 117"/>
          <p:cNvSpPr/>
          <p:nvPr/>
        </p:nvSpPr>
        <p:spPr>
          <a:xfrm>
            <a:off x="2195932" y="3399355"/>
            <a:ext cx="7499301" cy="309201"/>
          </a:xfrm>
          <a:prstGeom prst="roundRect">
            <a:avLst>
              <a:gd name="adj" fmla="val 19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Rectangle 118"/>
          <p:cNvSpPr/>
          <p:nvPr/>
        </p:nvSpPr>
        <p:spPr>
          <a:xfrm>
            <a:off x="1583055" y="346078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1" name="Rounded Rectangle 120"/>
          <p:cNvSpPr/>
          <p:nvPr/>
        </p:nvSpPr>
        <p:spPr>
          <a:xfrm>
            <a:off x="1129408" y="6010864"/>
            <a:ext cx="4284000" cy="345600"/>
          </a:xfrm>
          <a:prstGeom prst="roundRect">
            <a:avLst>
              <a:gd name="adj" fmla="val 357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22" name="Rounded Rectangle 121"/>
          <p:cNvSpPr/>
          <p:nvPr/>
        </p:nvSpPr>
        <p:spPr>
          <a:xfrm>
            <a:off x="10060004" y="2724003"/>
            <a:ext cx="117319" cy="2139207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Rounded Rectangle 122"/>
          <p:cNvSpPr/>
          <p:nvPr/>
        </p:nvSpPr>
        <p:spPr>
          <a:xfrm>
            <a:off x="5407110" y="6010864"/>
            <a:ext cx="4284000" cy="345600"/>
          </a:xfrm>
          <a:prstGeom prst="roundRect">
            <a:avLst>
              <a:gd name="adj" fmla="val 357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124" name="Rounded Rectangle 123"/>
          <p:cNvSpPr/>
          <p:nvPr/>
        </p:nvSpPr>
        <p:spPr>
          <a:xfrm>
            <a:off x="9695233" y="6019060"/>
            <a:ext cx="1344536" cy="345600"/>
          </a:xfrm>
          <a:prstGeom prst="roundRect">
            <a:avLst>
              <a:gd name="adj" fmla="val 357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126" name="Rounded Rectangle 125"/>
          <p:cNvSpPr/>
          <p:nvPr/>
        </p:nvSpPr>
        <p:spPr>
          <a:xfrm>
            <a:off x="9695232" y="4915520"/>
            <a:ext cx="1361043" cy="1114279"/>
          </a:xfrm>
          <a:prstGeom prst="roundRect">
            <a:avLst>
              <a:gd name="adj" fmla="val 118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X/Y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127" name="Rectangle 126"/>
          <p:cNvSpPr/>
          <p:nvPr/>
        </p:nvSpPr>
        <p:spPr>
          <a:xfrm>
            <a:off x="1583055" y="417299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8" name="Rounded Rectangle 127"/>
          <p:cNvSpPr/>
          <p:nvPr/>
        </p:nvSpPr>
        <p:spPr>
          <a:xfrm>
            <a:off x="2186340" y="3959409"/>
            <a:ext cx="7499301" cy="1423278"/>
          </a:xfrm>
          <a:prstGeom prst="roundRect">
            <a:avLst>
              <a:gd name="adj" fmla="val 19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0" name="Rounded Rectangle 119"/>
          <p:cNvSpPr/>
          <p:nvPr/>
        </p:nvSpPr>
        <p:spPr>
          <a:xfrm>
            <a:off x="1129408" y="4917481"/>
            <a:ext cx="8565825" cy="1088366"/>
          </a:xfrm>
          <a:prstGeom prst="roundRect">
            <a:avLst>
              <a:gd name="adj" fmla="val 102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457272" y="2556796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0" name="Rounded Rectangle 129"/>
          <p:cNvSpPr/>
          <p:nvPr/>
        </p:nvSpPr>
        <p:spPr>
          <a:xfrm>
            <a:off x="10468940" y="3047430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Rounded Rectangle 130"/>
          <p:cNvSpPr/>
          <p:nvPr/>
        </p:nvSpPr>
        <p:spPr>
          <a:xfrm>
            <a:off x="10468940" y="3528846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2" name="Rounded Rectangle 131"/>
          <p:cNvSpPr/>
          <p:nvPr/>
        </p:nvSpPr>
        <p:spPr>
          <a:xfrm>
            <a:off x="10457272" y="4011294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Rounded Rectangle 132"/>
          <p:cNvSpPr/>
          <p:nvPr/>
        </p:nvSpPr>
        <p:spPr>
          <a:xfrm>
            <a:off x="10465606" y="4493742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5" name="Rounded Rectangle 134"/>
          <p:cNvSpPr/>
          <p:nvPr/>
        </p:nvSpPr>
        <p:spPr>
          <a:xfrm>
            <a:off x="2195932" y="4917481"/>
            <a:ext cx="7511967" cy="1088366"/>
          </a:xfrm>
          <a:prstGeom prst="roundRect">
            <a:avLst>
              <a:gd name="adj" fmla="val 102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6" name="Straight Connector 135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1594003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623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Bay[Task]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ounded Rectangle 31"/>
          <p:cNvSpPr/>
          <p:nvPr/>
        </p:nvSpPr>
        <p:spPr>
          <a:xfrm>
            <a:off x="9963401" y="669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ounded Rectangle 32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9960785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ounded Rectangle 41"/>
          <p:cNvSpPr/>
          <p:nvPr/>
        </p:nvSpPr>
        <p:spPr>
          <a:xfrm>
            <a:off x="660504" y="7524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1215756" y="10226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Overdue</a:t>
            </a:r>
            <a:endParaRPr lang="en-SG" dirty="0"/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50" name="Rounded Rectangle 49"/>
          <p:cNvSpPr/>
          <p:nvPr/>
        </p:nvSpPr>
        <p:spPr>
          <a:xfrm>
            <a:off x="4122453" y="2197100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Rounded Rectangle 50"/>
          <p:cNvSpPr/>
          <p:nvPr/>
        </p:nvSpPr>
        <p:spPr>
          <a:xfrm>
            <a:off x="6073075" y="2197100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ounded Rectangle 51"/>
          <p:cNvSpPr/>
          <p:nvPr/>
        </p:nvSpPr>
        <p:spPr>
          <a:xfrm>
            <a:off x="8024385" y="2197100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ounded Rectangle 52"/>
          <p:cNvSpPr/>
          <p:nvPr/>
        </p:nvSpPr>
        <p:spPr>
          <a:xfrm>
            <a:off x="9978481" y="2195227"/>
            <a:ext cx="1800000" cy="4429027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8" name="Rounded Rectangle 67"/>
          <p:cNvSpPr/>
          <p:nvPr/>
        </p:nvSpPr>
        <p:spPr>
          <a:xfrm>
            <a:off x="260583" y="3172308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9" name="Rounded Rectangle 68"/>
          <p:cNvSpPr/>
          <p:nvPr/>
        </p:nvSpPr>
        <p:spPr>
          <a:xfrm>
            <a:off x="260583" y="4042644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0" name="Rounded Rectangle 69"/>
          <p:cNvSpPr/>
          <p:nvPr/>
        </p:nvSpPr>
        <p:spPr>
          <a:xfrm>
            <a:off x="254569" y="4912980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1" name="Rounded Rectangle 70"/>
          <p:cNvSpPr/>
          <p:nvPr/>
        </p:nvSpPr>
        <p:spPr>
          <a:xfrm>
            <a:off x="260583" y="5755416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4" name="Rounded Rectangle 73"/>
          <p:cNvSpPr/>
          <p:nvPr/>
        </p:nvSpPr>
        <p:spPr>
          <a:xfrm>
            <a:off x="2222207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6" name="Rounded Rectangle 75"/>
          <p:cNvSpPr/>
          <p:nvPr/>
        </p:nvSpPr>
        <p:spPr>
          <a:xfrm>
            <a:off x="2216193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7" name="Rounded Rectangle 76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0" name="Rounded Rectangle 79"/>
          <p:cNvSpPr/>
          <p:nvPr/>
        </p:nvSpPr>
        <p:spPr>
          <a:xfrm>
            <a:off x="4175879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1" name="Rounded Rectangle 80"/>
          <p:cNvSpPr/>
          <p:nvPr/>
        </p:nvSpPr>
        <p:spPr>
          <a:xfrm>
            <a:off x="4169865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2" name="Rounded Rectangle 81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3" name="Rounded Rectangle 82"/>
          <p:cNvSpPr/>
          <p:nvPr/>
        </p:nvSpPr>
        <p:spPr>
          <a:xfrm>
            <a:off x="6137901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4" name="Rounded Rectangle 83"/>
          <p:cNvSpPr/>
          <p:nvPr/>
        </p:nvSpPr>
        <p:spPr>
          <a:xfrm>
            <a:off x="6137901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6" name="Rounded Rectangle 85"/>
          <p:cNvSpPr/>
          <p:nvPr/>
        </p:nvSpPr>
        <p:spPr>
          <a:xfrm>
            <a:off x="6131887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7" name="Rounded Rectangle 86"/>
          <p:cNvSpPr/>
          <p:nvPr/>
        </p:nvSpPr>
        <p:spPr>
          <a:xfrm>
            <a:off x="6137901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8" name="Rounded Rectangle 87"/>
          <p:cNvSpPr/>
          <p:nvPr/>
        </p:nvSpPr>
        <p:spPr>
          <a:xfrm>
            <a:off x="8082271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89" name="Rounded Rectangle 88"/>
          <p:cNvSpPr/>
          <p:nvPr/>
        </p:nvSpPr>
        <p:spPr>
          <a:xfrm>
            <a:off x="8082271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0" name="Rounded Rectangle 89"/>
          <p:cNvSpPr/>
          <p:nvPr/>
        </p:nvSpPr>
        <p:spPr>
          <a:xfrm>
            <a:off x="8082271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1" name="Rounded Rectangle 90"/>
          <p:cNvSpPr/>
          <p:nvPr/>
        </p:nvSpPr>
        <p:spPr>
          <a:xfrm>
            <a:off x="8076257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2" name="Rounded Rectangle 91"/>
          <p:cNvSpPr/>
          <p:nvPr/>
        </p:nvSpPr>
        <p:spPr>
          <a:xfrm>
            <a:off x="8082271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3" name="Rounded Rectangle 92"/>
          <p:cNvSpPr/>
          <p:nvPr/>
        </p:nvSpPr>
        <p:spPr>
          <a:xfrm>
            <a:off x="10044541" y="2301972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4" name="Rounded Rectangle 93"/>
          <p:cNvSpPr/>
          <p:nvPr/>
        </p:nvSpPr>
        <p:spPr>
          <a:xfrm>
            <a:off x="10044541" y="3172308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5" name="Rounded Rectangle 94"/>
          <p:cNvSpPr/>
          <p:nvPr/>
        </p:nvSpPr>
        <p:spPr>
          <a:xfrm>
            <a:off x="10044541" y="4042644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6" name="Rounded Rectangle 95"/>
          <p:cNvSpPr/>
          <p:nvPr/>
        </p:nvSpPr>
        <p:spPr>
          <a:xfrm>
            <a:off x="10038527" y="4912980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7" name="Rounded Rectangle 96"/>
          <p:cNvSpPr/>
          <p:nvPr/>
        </p:nvSpPr>
        <p:spPr>
          <a:xfrm>
            <a:off x="10044541" y="5755416"/>
            <a:ext cx="167953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0" y="15824"/>
            <a:ext cx="12192000" cy="6842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4" name="Rounded Rectangle 103"/>
          <p:cNvSpPr/>
          <p:nvPr/>
        </p:nvSpPr>
        <p:spPr>
          <a:xfrm>
            <a:off x="1132614" y="1020500"/>
            <a:ext cx="9924271" cy="5342200"/>
          </a:xfrm>
          <a:prstGeom prst="roundRect">
            <a:avLst>
              <a:gd name="adj" fmla="val 34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Round Same Side Corner Rectangle 104"/>
          <p:cNvSpPr/>
          <p:nvPr/>
        </p:nvSpPr>
        <p:spPr>
          <a:xfrm>
            <a:off x="1132614" y="1016032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108" name="Round Same Side Corner Rectangle 107"/>
          <p:cNvSpPr/>
          <p:nvPr/>
        </p:nvSpPr>
        <p:spPr>
          <a:xfrm>
            <a:off x="9149937" y="1016032"/>
            <a:ext cx="1906339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Round Same Side Corner Rectangle 108"/>
          <p:cNvSpPr/>
          <p:nvPr/>
        </p:nvSpPr>
        <p:spPr>
          <a:xfrm>
            <a:off x="3048509" y="1016032"/>
            <a:ext cx="6098929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110" name="Round Same Side Corner Rectangle 109"/>
          <p:cNvSpPr/>
          <p:nvPr/>
        </p:nvSpPr>
        <p:spPr>
          <a:xfrm>
            <a:off x="10103106" y="1016032"/>
            <a:ext cx="954000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2" name="Round Same Side Corner Rectangle 111"/>
          <p:cNvSpPr/>
          <p:nvPr/>
        </p:nvSpPr>
        <p:spPr>
          <a:xfrm>
            <a:off x="9147438" y="1016032"/>
            <a:ext cx="478800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1583055" y="1963254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3" name="Rectangle 112"/>
          <p:cNvSpPr/>
          <p:nvPr/>
        </p:nvSpPr>
        <p:spPr>
          <a:xfrm>
            <a:off x="1583055" y="2841825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4" name="Rounded Rectangle 113"/>
          <p:cNvSpPr/>
          <p:nvPr/>
        </p:nvSpPr>
        <p:spPr>
          <a:xfrm>
            <a:off x="2162576" y="1683083"/>
            <a:ext cx="7499301" cy="729598"/>
          </a:xfrm>
          <a:prstGeom prst="roundRect">
            <a:avLst>
              <a:gd name="adj" fmla="val 1963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5" name="Rounded Rectangle 114"/>
          <p:cNvSpPr/>
          <p:nvPr/>
        </p:nvSpPr>
        <p:spPr>
          <a:xfrm>
            <a:off x="10468940" y="1592932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6" name="Rounded Rectangle 115"/>
          <p:cNvSpPr/>
          <p:nvPr/>
        </p:nvSpPr>
        <p:spPr>
          <a:xfrm>
            <a:off x="10468940" y="2074348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Rounded Rectangle 116"/>
          <p:cNvSpPr/>
          <p:nvPr/>
        </p:nvSpPr>
        <p:spPr>
          <a:xfrm>
            <a:off x="2178154" y="2724004"/>
            <a:ext cx="7499301" cy="424498"/>
          </a:xfrm>
          <a:prstGeom prst="roundRect">
            <a:avLst>
              <a:gd name="adj" fmla="val 19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8" name="Rounded Rectangle 117"/>
          <p:cNvSpPr/>
          <p:nvPr/>
        </p:nvSpPr>
        <p:spPr>
          <a:xfrm>
            <a:off x="2195932" y="3399355"/>
            <a:ext cx="7499301" cy="309201"/>
          </a:xfrm>
          <a:prstGeom prst="roundRect">
            <a:avLst>
              <a:gd name="adj" fmla="val 19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9" name="Rectangle 118"/>
          <p:cNvSpPr/>
          <p:nvPr/>
        </p:nvSpPr>
        <p:spPr>
          <a:xfrm>
            <a:off x="1583055" y="346078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1" name="Rounded Rectangle 120"/>
          <p:cNvSpPr/>
          <p:nvPr/>
        </p:nvSpPr>
        <p:spPr>
          <a:xfrm>
            <a:off x="1129408" y="6010864"/>
            <a:ext cx="4284000" cy="345600"/>
          </a:xfrm>
          <a:prstGeom prst="roundRect">
            <a:avLst>
              <a:gd name="adj" fmla="val 357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Start Date</a:t>
            </a:r>
            <a:endParaRPr lang="en-SG" dirty="0"/>
          </a:p>
        </p:txBody>
      </p:sp>
      <p:sp>
        <p:nvSpPr>
          <p:cNvPr id="122" name="Rounded Rectangle 121"/>
          <p:cNvSpPr/>
          <p:nvPr/>
        </p:nvSpPr>
        <p:spPr>
          <a:xfrm>
            <a:off x="10060004" y="1678087"/>
            <a:ext cx="117319" cy="319499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Rounded Rectangle 122"/>
          <p:cNvSpPr/>
          <p:nvPr/>
        </p:nvSpPr>
        <p:spPr>
          <a:xfrm>
            <a:off x="5407110" y="6010864"/>
            <a:ext cx="4284000" cy="345600"/>
          </a:xfrm>
          <a:prstGeom prst="roundRect">
            <a:avLst>
              <a:gd name="adj" fmla="val 357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End Date</a:t>
            </a:r>
            <a:endParaRPr lang="en-SG" dirty="0"/>
          </a:p>
        </p:txBody>
      </p:sp>
      <p:sp>
        <p:nvSpPr>
          <p:cNvPr id="124" name="Rounded Rectangle 123"/>
          <p:cNvSpPr/>
          <p:nvPr/>
        </p:nvSpPr>
        <p:spPr>
          <a:xfrm>
            <a:off x="9695233" y="6019060"/>
            <a:ext cx="1344536" cy="345600"/>
          </a:xfrm>
          <a:prstGeom prst="roundRect">
            <a:avLst>
              <a:gd name="adj" fmla="val 357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Logs</a:t>
            </a:r>
            <a:endParaRPr lang="en-SG" dirty="0"/>
          </a:p>
        </p:txBody>
      </p:sp>
      <p:sp>
        <p:nvSpPr>
          <p:cNvPr id="126" name="Rounded Rectangle 125"/>
          <p:cNvSpPr/>
          <p:nvPr/>
        </p:nvSpPr>
        <p:spPr>
          <a:xfrm>
            <a:off x="9695232" y="4915520"/>
            <a:ext cx="1361043" cy="1114279"/>
          </a:xfrm>
          <a:prstGeom prst="roundRect">
            <a:avLst>
              <a:gd name="adj" fmla="val 118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X/Y</a:t>
            </a:r>
          </a:p>
          <a:p>
            <a:pPr algn="ctr"/>
            <a:r>
              <a:rPr lang="en-SG" dirty="0" smtClean="0"/>
              <a:t>Completed</a:t>
            </a:r>
            <a:endParaRPr lang="en-SG" dirty="0"/>
          </a:p>
        </p:txBody>
      </p:sp>
      <p:sp>
        <p:nvSpPr>
          <p:cNvPr id="127" name="Rectangle 126"/>
          <p:cNvSpPr/>
          <p:nvPr/>
        </p:nvSpPr>
        <p:spPr>
          <a:xfrm>
            <a:off x="1583055" y="4172992"/>
            <a:ext cx="180000" cy="1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8" name="Rounded Rectangle 127"/>
          <p:cNvSpPr/>
          <p:nvPr/>
        </p:nvSpPr>
        <p:spPr>
          <a:xfrm>
            <a:off x="2186340" y="3959409"/>
            <a:ext cx="7499301" cy="1423278"/>
          </a:xfrm>
          <a:prstGeom prst="roundRect">
            <a:avLst>
              <a:gd name="adj" fmla="val 19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0" name="Rounded Rectangle 119"/>
          <p:cNvSpPr/>
          <p:nvPr/>
        </p:nvSpPr>
        <p:spPr>
          <a:xfrm>
            <a:off x="1129408" y="4917481"/>
            <a:ext cx="8565825" cy="1088366"/>
          </a:xfrm>
          <a:prstGeom prst="roundRect">
            <a:avLst>
              <a:gd name="adj" fmla="val 102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Rounded Rectangle 128"/>
          <p:cNvSpPr/>
          <p:nvPr/>
        </p:nvSpPr>
        <p:spPr>
          <a:xfrm>
            <a:off x="10457272" y="2556796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0" name="Rounded Rectangle 129"/>
          <p:cNvSpPr/>
          <p:nvPr/>
        </p:nvSpPr>
        <p:spPr>
          <a:xfrm>
            <a:off x="10468940" y="3047430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Rounded Rectangle 130"/>
          <p:cNvSpPr/>
          <p:nvPr/>
        </p:nvSpPr>
        <p:spPr>
          <a:xfrm>
            <a:off x="10468940" y="3528846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2" name="Rounded Rectangle 131"/>
          <p:cNvSpPr/>
          <p:nvPr/>
        </p:nvSpPr>
        <p:spPr>
          <a:xfrm>
            <a:off x="10457272" y="4011294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3" name="Rounded Rectangle 132"/>
          <p:cNvSpPr/>
          <p:nvPr/>
        </p:nvSpPr>
        <p:spPr>
          <a:xfrm>
            <a:off x="10465606" y="4493742"/>
            <a:ext cx="371282" cy="370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6" name="Round Same Side Corner Rectangle 105"/>
          <p:cNvSpPr/>
          <p:nvPr/>
        </p:nvSpPr>
        <p:spPr>
          <a:xfrm>
            <a:off x="9628737" y="1016032"/>
            <a:ext cx="478800" cy="443374"/>
          </a:xfrm>
          <a:prstGeom prst="round2SameRect">
            <a:avLst>
              <a:gd name="adj1" fmla="val 36718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2195932" y="4917481"/>
            <a:ext cx="7511967" cy="1088366"/>
          </a:xfrm>
          <a:prstGeom prst="roundRect">
            <a:avLst>
              <a:gd name="adj" fmla="val 102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1594003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43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 [Task Dependency Mode]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ounded Rectangle 31"/>
          <p:cNvSpPr/>
          <p:nvPr/>
        </p:nvSpPr>
        <p:spPr>
          <a:xfrm>
            <a:off x="9963401" y="6697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ounded Rectangle 32"/>
          <p:cNvSpPr/>
          <p:nvPr/>
        </p:nvSpPr>
        <p:spPr>
          <a:xfrm>
            <a:off x="100407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ounded Rectangle 41"/>
          <p:cNvSpPr/>
          <p:nvPr/>
        </p:nvSpPr>
        <p:spPr>
          <a:xfrm>
            <a:off x="660504" y="7524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1215756" y="10226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Overdue</a:t>
            </a:r>
            <a:endParaRPr lang="en-SG" dirty="0"/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Project</a:t>
            </a:r>
            <a:endParaRPr lang="en-SG" dirty="0"/>
          </a:p>
        </p:txBody>
      </p:sp>
      <p:sp>
        <p:nvSpPr>
          <p:cNvPr id="50" name="Rounded Rectangle 49"/>
          <p:cNvSpPr/>
          <p:nvPr/>
        </p:nvSpPr>
        <p:spPr>
          <a:xfrm>
            <a:off x="4122453" y="2198779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45412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85820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664355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8" name="Rounded Rectangle 67"/>
          <p:cNvSpPr/>
          <p:nvPr/>
        </p:nvSpPr>
        <p:spPr>
          <a:xfrm>
            <a:off x="260583" y="3172308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9" name="Rounded Rectangle 68"/>
          <p:cNvSpPr/>
          <p:nvPr/>
        </p:nvSpPr>
        <p:spPr>
          <a:xfrm>
            <a:off x="260583" y="4042644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0" name="Rounded Rectangle 69"/>
          <p:cNvSpPr/>
          <p:nvPr/>
        </p:nvSpPr>
        <p:spPr>
          <a:xfrm>
            <a:off x="254569" y="4912980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1" name="Rounded Rectangle 70"/>
          <p:cNvSpPr/>
          <p:nvPr/>
        </p:nvSpPr>
        <p:spPr>
          <a:xfrm>
            <a:off x="260583" y="5755416"/>
            <a:ext cx="1598942" cy="720628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4" name="Rounded Rectangle 73"/>
          <p:cNvSpPr/>
          <p:nvPr/>
        </p:nvSpPr>
        <p:spPr>
          <a:xfrm>
            <a:off x="2222207" y="2555838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5" name="Rounded Rectangle 74"/>
          <p:cNvSpPr/>
          <p:nvPr/>
        </p:nvSpPr>
        <p:spPr>
          <a:xfrm>
            <a:off x="2222207" y="2809704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6" name="Rounded Rectangle 75"/>
          <p:cNvSpPr/>
          <p:nvPr/>
        </p:nvSpPr>
        <p:spPr>
          <a:xfrm>
            <a:off x="2216193" y="3061211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7" name="Rounded Rectangle 76"/>
          <p:cNvSpPr/>
          <p:nvPr/>
        </p:nvSpPr>
        <p:spPr>
          <a:xfrm>
            <a:off x="2222207" y="3312718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78" name="Flowchart: Connector 77"/>
          <p:cNvSpPr/>
          <p:nvPr/>
        </p:nvSpPr>
        <p:spPr>
          <a:xfrm>
            <a:off x="4176753" y="230197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2179051" y="65931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2180783" y="99670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79657" y="1334096"/>
            <a:ext cx="1800000" cy="340891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 smtClean="0"/>
              <a:t>Date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4525367" y="2196906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5" name="Flowchart: Connector 104"/>
          <p:cNvSpPr/>
          <p:nvPr/>
        </p:nvSpPr>
        <p:spPr>
          <a:xfrm>
            <a:off x="4579667" y="230366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06" name="Rounded Rectangle 105"/>
          <p:cNvSpPr/>
          <p:nvPr/>
        </p:nvSpPr>
        <p:spPr>
          <a:xfrm>
            <a:off x="4934493" y="2196905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264064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8" name="Flowchart: Connector 107"/>
          <p:cNvSpPr/>
          <p:nvPr/>
        </p:nvSpPr>
        <p:spPr>
          <a:xfrm>
            <a:off x="4987760" y="230197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09" name="Rounded Rectangle 108"/>
          <p:cNvSpPr/>
          <p:nvPr/>
        </p:nvSpPr>
        <p:spPr>
          <a:xfrm>
            <a:off x="5333474" y="2196904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0" name="Flowchart: Connector 109"/>
          <p:cNvSpPr/>
          <p:nvPr/>
        </p:nvSpPr>
        <p:spPr>
          <a:xfrm>
            <a:off x="5398780" y="230197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1" name="Rounded Rectangle 110"/>
          <p:cNvSpPr/>
          <p:nvPr/>
        </p:nvSpPr>
        <p:spPr>
          <a:xfrm>
            <a:off x="5736595" y="2198779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6068269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6472349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278497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5" name="Flowchart: Connector 114"/>
          <p:cNvSpPr/>
          <p:nvPr/>
        </p:nvSpPr>
        <p:spPr>
          <a:xfrm>
            <a:off x="5790895" y="230197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6" name="Rounded Rectangle 115"/>
          <p:cNvSpPr/>
          <p:nvPr/>
        </p:nvSpPr>
        <p:spPr>
          <a:xfrm>
            <a:off x="6139509" y="2196906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7" name="Flowchart: Connector 116"/>
          <p:cNvSpPr/>
          <p:nvPr/>
        </p:nvSpPr>
        <p:spPr>
          <a:xfrm>
            <a:off x="6193809" y="230366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8" name="Rounded Rectangle 117"/>
          <p:cNvSpPr/>
          <p:nvPr/>
        </p:nvSpPr>
        <p:spPr>
          <a:xfrm>
            <a:off x="6548635" y="2196905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6878206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0" name="Flowchart: Connector 119"/>
          <p:cNvSpPr/>
          <p:nvPr/>
        </p:nvSpPr>
        <p:spPr>
          <a:xfrm>
            <a:off x="6601902" y="230197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21" name="Rounded Rectangle 120"/>
          <p:cNvSpPr/>
          <p:nvPr/>
        </p:nvSpPr>
        <p:spPr>
          <a:xfrm>
            <a:off x="6947616" y="2196904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2" name="Flowchart: Connector 121"/>
          <p:cNvSpPr/>
          <p:nvPr/>
        </p:nvSpPr>
        <p:spPr>
          <a:xfrm>
            <a:off x="7012922" y="230197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23" name="Rounded Rectangle 122"/>
          <p:cNvSpPr/>
          <p:nvPr/>
        </p:nvSpPr>
        <p:spPr>
          <a:xfrm>
            <a:off x="7362301" y="2196904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769397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809805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904203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7" name="Flowchart: Connector 126"/>
          <p:cNvSpPr/>
          <p:nvPr/>
        </p:nvSpPr>
        <p:spPr>
          <a:xfrm>
            <a:off x="7416601" y="230009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28" name="Rounded Rectangle 127"/>
          <p:cNvSpPr/>
          <p:nvPr/>
        </p:nvSpPr>
        <p:spPr>
          <a:xfrm>
            <a:off x="7765215" y="2195031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Flowchart: Connector 128"/>
          <p:cNvSpPr/>
          <p:nvPr/>
        </p:nvSpPr>
        <p:spPr>
          <a:xfrm>
            <a:off x="7819515" y="230178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30" name="Rounded Rectangle 129"/>
          <p:cNvSpPr/>
          <p:nvPr/>
        </p:nvSpPr>
        <p:spPr>
          <a:xfrm>
            <a:off x="8174341" y="2195030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850391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2" name="Flowchart: Connector 131"/>
          <p:cNvSpPr/>
          <p:nvPr/>
        </p:nvSpPr>
        <p:spPr>
          <a:xfrm>
            <a:off x="8227608" y="230009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33" name="Rounded Rectangle 132"/>
          <p:cNvSpPr/>
          <p:nvPr/>
        </p:nvSpPr>
        <p:spPr>
          <a:xfrm>
            <a:off x="8573322" y="2195029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4" name="Flowchart: Connector 133"/>
          <p:cNvSpPr/>
          <p:nvPr/>
        </p:nvSpPr>
        <p:spPr>
          <a:xfrm>
            <a:off x="8638628" y="230009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35" name="Rounded Rectangle 134"/>
          <p:cNvSpPr/>
          <p:nvPr/>
        </p:nvSpPr>
        <p:spPr>
          <a:xfrm>
            <a:off x="8976443" y="2196904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6" name="Straight Connector 135"/>
          <p:cNvCxnSpPr/>
          <p:nvPr/>
        </p:nvCxnSpPr>
        <p:spPr>
          <a:xfrm>
            <a:off x="9308117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712197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10518345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9030743" y="230009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40" name="Rounded Rectangle 139"/>
          <p:cNvSpPr/>
          <p:nvPr/>
        </p:nvSpPr>
        <p:spPr>
          <a:xfrm>
            <a:off x="9379357" y="2195031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1" name="Flowchart: Connector 140"/>
          <p:cNvSpPr/>
          <p:nvPr/>
        </p:nvSpPr>
        <p:spPr>
          <a:xfrm>
            <a:off x="9433657" y="230178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42" name="Rounded Rectangle 141"/>
          <p:cNvSpPr/>
          <p:nvPr/>
        </p:nvSpPr>
        <p:spPr>
          <a:xfrm>
            <a:off x="9788483" y="2195030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0118054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Flowchart: Connector 143"/>
          <p:cNvSpPr/>
          <p:nvPr/>
        </p:nvSpPr>
        <p:spPr>
          <a:xfrm>
            <a:off x="9841750" y="230009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45" name="Rounded Rectangle 144"/>
          <p:cNvSpPr/>
          <p:nvPr/>
        </p:nvSpPr>
        <p:spPr>
          <a:xfrm>
            <a:off x="10187464" y="2195029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6" name="Flowchart: Connector 145"/>
          <p:cNvSpPr/>
          <p:nvPr/>
        </p:nvSpPr>
        <p:spPr>
          <a:xfrm>
            <a:off x="10252770" y="230009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52" name="Rounded Rectangle 151"/>
          <p:cNvSpPr/>
          <p:nvPr/>
        </p:nvSpPr>
        <p:spPr>
          <a:xfrm>
            <a:off x="2222207" y="3545741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53" name="Rounded Rectangle 152"/>
          <p:cNvSpPr/>
          <p:nvPr/>
        </p:nvSpPr>
        <p:spPr>
          <a:xfrm>
            <a:off x="2222207" y="3799607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54" name="Rounded Rectangle 153"/>
          <p:cNvSpPr/>
          <p:nvPr/>
        </p:nvSpPr>
        <p:spPr>
          <a:xfrm>
            <a:off x="2222207" y="4053473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55" name="Rounded Rectangle 154"/>
          <p:cNvSpPr/>
          <p:nvPr/>
        </p:nvSpPr>
        <p:spPr>
          <a:xfrm>
            <a:off x="2216193" y="4304980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56" name="Rounded Rectangle 155"/>
          <p:cNvSpPr/>
          <p:nvPr/>
        </p:nvSpPr>
        <p:spPr>
          <a:xfrm>
            <a:off x="2222207" y="4556487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57" name="Rounded Rectangle 156"/>
          <p:cNvSpPr/>
          <p:nvPr/>
        </p:nvSpPr>
        <p:spPr>
          <a:xfrm>
            <a:off x="2222207" y="4789510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58" name="Rounded Rectangle 157"/>
          <p:cNvSpPr/>
          <p:nvPr/>
        </p:nvSpPr>
        <p:spPr>
          <a:xfrm>
            <a:off x="2222207" y="5043376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59" name="Rounded Rectangle 158"/>
          <p:cNvSpPr/>
          <p:nvPr/>
        </p:nvSpPr>
        <p:spPr>
          <a:xfrm>
            <a:off x="2222207" y="5297242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60" name="Rounded Rectangle 159"/>
          <p:cNvSpPr/>
          <p:nvPr/>
        </p:nvSpPr>
        <p:spPr>
          <a:xfrm>
            <a:off x="2216193" y="5548749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61" name="Rounded Rectangle 160"/>
          <p:cNvSpPr/>
          <p:nvPr/>
        </p:nvSpPr>
        <p:spPr>
          <a:xfrm>
            <a:off x="2222207" y="5800256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62" name="Rounded Rectangle 161"/>
          <p:cNvSpPr/>
          <p:nvPr/>
        </p:nvSpPr>
        <p:spPr>
          <a:xfrm>
            <a:off x="2222207" y="6034541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63" name="Rounded Rectangle 162"/>
          <p:cNvSpPr/>
          <p:nvPr/>
        </p:nvSpPr>
        <p:spPr>
          <a:xfrm>
            <a:off x="2216193" y="6286048"/>
            <a:ext cx="1679532" cy="148995"/>
          </a:xfrm>
          <a:prstGeom prst="roundRect">
            <a:avLst>
              <a:gd name="adj" fmla="val 121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65" name="Rounded Rectangle 164"/>
          <p:cNvSpPr/>
          <p:nvPr/>
        </p:nvSpPr>
        <p:spPr>
          <a:xfrm>
            <a:off x="10602148" y="2196904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1093382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1337902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2144050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9" name="Flowchart: Connector 168"/>
          <p:cNvSpPr/>
          <p:nvPr/>
        </p:nvSpPr>
        <p:spPr>
          <a:xfrm>
            <a:off x="10656448" y="230009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70" name="Rounded Rectangle 169"/>
          <p:cNvSpPr/>
          <p:nvPr/>
        </p:nvSpPr>
        <p:spPr>
          <a:xfrm>
            <a:off x="11005062" y="2195031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1" name="Flowchart: Connector 170"/>
          <p:cNvSpPr/>
          <p:nvPr/>
        </p:nvSpPr>
        <p:spPr>
          <a:xfrm>
            <a:off x="11059362" y="230178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72" name="Rounded Rectangle 171"/>
          <p:cNvSpPr/>
          <p:nvPr/>
        </p:nvSpPr>
        <p:spPr>
          <a:xfrm>
            <a:off x="11414188" y="2195030"/>
            <a:ext cx="259443" cy="4427348"/>
          </a:xfrm>
          <a:prstGeom prst="roundRect">
            <a:avLst>
              <a:gd name="adj" fmla="val 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11743759" y="530991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4" name="Flowchart: Connector 173"/>
          <p:cNvSpPr/>
          <p:nvPr/>
        </p:nvSpPr>
        <p:spPr>
          <a:xfrm>
            <a:off x="11467455" y="230009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" name="Rounded Rectangle 33"/>
          <p:cNvSpPr/>
          <p:nvPr/>
        </p:nvSpPr>
        <p:spPr>
          <a:xfrm>
            <a:off x="11594003" y="658719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9960785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7" name="Flowchart: Connector 176"/>
          <p:cNvSpPr/>
          <p:nvPr/>
        </p:nvSpPr>
        <p:spPr>
          <a:xfrm>
            <a:off x="4176753" y="255680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78" name="Flowchart: Connector 177"/>
          <p:cNvSpPr/>
          <p:nvPr/>
        </p:nvSpPr>
        <p:spPr>
          <a:xfrm>
            <a:off x="4579667" y="255849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79" name="Flowchart: Connector 178"/>
          <p:cNvSpPr/>
          <p:nvPr/>
        </p:nvSpPr>
        <p:spPr>
          <a:xfrm>
            <a:off x="4987760" y="255679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0" name="Flowchart: Connector 179"/>
          <p:cNvSpPr/>
          <p:nvPr/>
        </p:nvSpPr>
        <p:spPr>
          <a:xfrm>
            <a:off x="5398780" y="255679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1" name="Flowchart: Connector 180"/>
          <p:cNvSpPr/>
          <p:nvPr/>
        </p:nvSpPr>
        <p:spPr>
          <a:xfrm>
            <a:off x="5790895" y="255680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2" name="Flowchart: Connector 181"/>
          <p:cNvSpPr/>
          <p:nvPr/>
        </p:nvSpPr>
        <p:spPr>
          <a:xfrm>
            <a:off x="6193809" y="255849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3" name="Flowchart: Connector 182"/>
          <p:cNvSpPr/>
          <p:nvPr/>
        </p:nvSpPr>
        <p:spPr>
          <a:xfrm>
            <a:off x="6601902" y="255679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4" name="Flowchart: Connector 183"/>
          <p:cNvSpPr/>
          <p:nvPr/>
        </p:nvSpPr>
        <p:spPr>
          <a:xfrm>
            <a:off x="7012922" y="255679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5" name="Flowchart: Connector 184"/>
          <p:cNvSpPr/>
          <p:nvPr/>
        </p:nvSpPr>
        <p:spPr>
          <a:xfrm>
            <a:off x="7416601" y="255492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6" name="Flowchart: Connector 185"/>
          <p:cNvSpPr/>
          <p:nvPr/>
        </p:nvSpPr>
        <p:spPr>
          <a:xfrm>
            <a:off x="7819515" y="255661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7" name="Flowchart: Connector 186"/>
          <p:cNvSpPr/>
          <p:nvPr/>
        </p:nvSpPr>
        <p:spPr>
          <a:xfrm>
            <a:off x="8227608" y="255492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8" name="Flowchart: Connector 187"/>
          <p:cNvSpPr/>
          <p:nvPr/>
        </p:nvSpPr>
        <p:spPr>
          <a:xfrm>
            <a:off x="8638628" y="255492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89" name="Flowchart: Connector 188"/>
          <p:cNvSpPr/>
          <p:nvPr/>
        </p:nvSpPr>
        <p:spPr>
          <a:xfrm>
            <a:off x="9030743" y="255492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0" name="Flowchart: Connector 189"/>
          <p:cNvSpPr/>
          <p:nvPr/>
        </p:nvSpPr>
        <p:spPr>
          <a:xfrm>
            <a:off x="9433657" y="255661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1" name="Flowchart: Connector 190"/>
          <p:cNvSpPr/>
          <p:nvPr/>
        </p:nvSpPr>
        <p:spPr>
          <a:xfrm>
            <a:off x="9841750" y="255492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2" name="Flowchart: Connector 191"/>
          <p:cNvSpPr/>
          <p:nvPr/>
        </p:nvSpPr>
        <p:spPr>
          <a:xfrm>
            <a:off x="10252770" y="255492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3" name="Flowchart: Connector 192"/>
          <p:cNvSpPr/>
          <p:nvPr/>
        </p:nvSpPr>
        <p:spPr>
          <a:xfrm>
            <a:off x="10656448" y="255492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4" name="Flowchart: Connector 193"/>
          <p:cNvSpPr/>
          <p:nvPr/>
        </p:nvSpPr>
        <p:spPr>
          <a:xfrm>
            <a:off x="11059362" y="255661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5" name="Flowchart: Connector 194"/>
          <p:cNvSpPr/>
          <p:nvPr/>
        </p:nvSpPr>
        <p:spPr>
          <a:xfrm>
            <a:off x="11467455" y="255492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6" name="Flowchart: Connector 195"/>
          <p:cNvSpPr/>
          <p:nvPr/>
        </p:nvSpPr>
        <p:spPr>
          <a:xfrm>
            <a:off x="4176753" y="280801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7" name="Flowchart: Connector 196"/>
          <p:cNvSpPr/>
          <p:nvPr/>
        </p:nvSpPr>
        <p:spPr>
          <a:xfrm>
            <a:off x="4579667" y="280970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8" name="Flowchart: Connector 197"/>
          <p:cNvSpPr/>
          <p:nvPr/>
        </p:nvSpPr>
        <p:spPr>
          <a:xfrm>
            <a:off x="4987760" y="280801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99" name="Flowchart: Connector 198"/>
          <p:cNvSpPr/>
          <p:nvPr/>
        </p:nvSpPr>
        <p:spPr>
          <a:xfrm>
            <a:off x="5398780" y="280801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0" name="Flowchart: Connector 199"/>
          <p:cNvSpPr/>
          <p:nvPr/>
        </p:nvSpPr>
        <p:spPr>
          <a:xfrm>
            <a:off x="5790895" y="280801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1" name="Flowchart: Connector 200"/>
          <p:cNvSpPr/>
          <p:nvPr/>
        </p:nvSpPr>
        <p:spPr>
          <a:xfrm>
            <a:off x="6193809" y="280970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2" name="Flowchart: Connector 201"/>
          <p:cNvSpPr/>
          <p:nvPr/>
        </p:nvSpPr>
        <p:spPr>
          <a:xfrm>
            <a:off x="6601902" y="280801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3" name="Flowchart: Connector 202"/>
          <p:cNvSpPr/>
          <p:nvPr/>
        </p:nvSpPr>
        <p:spPr>
          <a:xfrm>
            <a:off x="7012922" y="280801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4" name="Flowchart: Connector 203"/>
          <p:cNvSpPr/>
          <p:nvPr/>
        </p:nvSpPr>
        <p:spPr>
          <a:xfrm>
            <a:off x="7416601" y="280613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5" name="Flowchart: Connector 204"/>
          <p:cNvSpPr/>
          <p:nvPr/>
        </p:nvSpPr>
        <p:spPr>
          <a:xfrm>
            <a:off x="7819515" y="280782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6" name="Flowchart: Connector 205"/>
          <p:cNvSpPr/>
          <p:nvPr/>
        </p:nvSpPr>
        <p:spPr>
          <a:xfrm>
            <a:off x="8227608" y="280613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7" name="Flowchart: Connector 206"/>
          <p:cNvSpPr/>
          <p:nvPr/>
        </p:nvSpPr>
        <p:spPr>
          <a:xfrm>
            <a:off x="8638628" y="280613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8" name="Flowchart: Connector 207"/>
          <p:cNvSpPr/>
          <p:nvPr/>
        </p:nvSpPr>
        <p:spPr>
          <a:xfrm>
            <a:off x="9030743" y="280613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09" name="Flowchart: Connector 208"/>
          <p:cNvSpPr/>
          <p:nvPr/>
        </p:nvSpPr>
        <p:spPr>
          <a:xfrm>
            <a:off x="9433657" y="280782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9841750" y="280613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1" name="Flowchart: Connector 210"/>
          <p:cNvSpPr/>
          <p:nvPr/>
        </p:nvSpPr>
        <p:spPr>
          <a:xfrm>
            <a:off x="10252770" y="280613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2" name="Flowchart: Connector 211"/>
          <p:cNvSpPr/>
          <p:nvPr/>
        </p:nvSpPr>
        <p:spPr>
          <a:xfrm>
            <a:off x="10656448" y="280613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3" name="Flowchart: Connector 212"/>
          <p:cNvSpPr/>
          <p:nvPr/>
        </p:nvSpPr>
        <p:spPr>
          <a:xfrm>
            <a:off x="11059362" y="280782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4" name="Flowchart: Connector 213"/>
          <p:cNvSpPr/>
          <p:nvPr/>
        </p:nvSpPr>
        <p:spPr>
          <a:xfrm>
            <a:off x="11467455" y="280613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5" name="Flowchart: Connector 214"/>
          <p:cNvSpPr/>
          <p:nvPr/>
        </p:nvSpPr>
        <p:spPr>
          <a:xfrm>
            <a:off x="4176753" y="305734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6" name="Flowchart: Connector 215"/>
          <p:cNvSpPr/>
          <p:nvPr/>
        </p:nvSpPr>
        <p:spPr>
          <a:xfrm>
            <a:off x="4579667" y="305903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7" name="Flowchart: Connector 216"/>
          <p:cNvSpPr/>
          <p:nvPr/>
        </p:nvSpPr>
        <p:spPr>
          <a:xfrm>
            <a:off x="4987760" y="305734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8" name="Flowchart: Connector 217"/>
          <p:cNvSpPr/>
          <p:nvPr/>
        </p:nvSpPr>
        <p:spPr>
          <a:xfrm>
            <a:off x="5398780" y="305734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19" name="Flowchart: Connector 218"/>
          <p:cNvSpPr/>
          <p:nvPr/>
        </p:nvSpPr>
        <p:spPr>
          <a:xfrm>
            <a:off x="5790895" y="305734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0" name="Flowchart: Connector 219"/>
          <p:cNvSpPr/>
          <p:nvPr/>
        </p:nvSpPr>
        <p:spPr>
          <a:xfrm>
            <a:off x="6193809" y="305903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1" name="Flowchart: Connector 220"/>
          <p:cNvSpPr/>
          <p:nvPr/>
        </p:nvSpPr>
        <p:spPr>
          <a:xfrm>
            <a:off x="6601902" y="305734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2" name="Flowchart: Connector 221"/>
          <p:cNvSpPr/>
          <p:nvPr/>
        </p:nvSpPr>
        <p:spPr>
          <a:xfrm>
            <a:off x="7012922" y="305734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3" name="Flowchart: Connector 222"/>
          <p:cNvSpPr/>
          <p:nvPr/>
        </p:nvSpPr>
        <p:spPr>
          <a:xfrm>
            <a:off x="7416601" y="305547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4" name="Flowchart: Connector 223"/>
          <p:cNvSpPr/>
          <p:nvPr/>
        </p:nvSpPr>
        <p:spPr>
          <a:xfrm>
            <a:off x="7819515" y="305716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5" name="Flowchart: Connector 224"/>
          <p:cNvSpPr/>
          <p:nvPr/>
        </p:nvSpPr>
        <p:spPr>
          <a:xfrm>
            <a:off x="8227608" y="305547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6" name="Flowchart: Connector 225"/>
          <p:cNvSpPr/>
          <p:nvPr/>
        </p:nvSpPr>
        <p:spPr>
          <a:xfrm>
            <a:off x="8638628" y="305547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7" name="Flowchart: Connector 226"/>
          <p:cNvSpPr/>
          <p:nvPr/>
        </p:nvSpPr>
        <p:spPr>
          <a:xfrm>
            <a:off x="9030743" y="305547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8" name="Flowchart: Connector 227"/>
          <p:cNvSpPr/>
          <p:nvPr/>
        </p:nvSpPr>
        <p:spPr>
          <a:xfrm>
            <a:off x="9433657" y="305716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29" name="Flowchart: Connector 228"/>
          <p:cNvSpPr/>
          <p:nvPr/>
        </p:nvSpPr>
        <p:spPr>
          <a:xfrm>
            <a:off x="9841750" y="305547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0" name="Flowchart: Connector 229"/>
          <p:cNvSpPr/>
          <p:nvPr/>
        </p:nvSpPr>
        <p:spPr>
          <a:xfrm>
            <a:off x="10252770" y="305547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1" name="Flowchart: Connector 230"/>
          <p:cNvSpPr/>
          <p:nvPr/>
        </p:nvSpPr>
        <p:spPr>
          <a:xfrm>
            <a:off x="10656448" y="305547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2" name="Flowchart: Connector 231"/>
          <p:cNvSpPr/>
          <p:nvPr/>
        </p:nvSpPr>
        <p:spPr>
          <a:xfrm>
            <a:off x="11059362" y="305716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3" name="Flowchart: Connector 232"/>
          <p:cNvSpPr/>
          <p:nvPr/>
        </p:nvSpPr>
        <p:spPr>
          <a:xfrm>
            <a:off x="11467455" y="305547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4" name="Flowchart: Connector 233"/>
          <p:cNvSpPr/>
          <p:nvPr/>
        </p:nvSpPr>
        <p:spPr>
          <a:xfrm>
            <a:off x="4176753" y="331176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5" name="Flowchart: Connector 234"/>
          <p:cNvSpPr/>
          <p:nvPr/>
        </p:nvSpPr>
        <p:spPr>
          <a:xfrm>
            <a:off x="4579667" y="331345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6" name="Flowchart: Connector 235"/>
          <p:cNvSpPr/>
          <p:nvPr/>
        </p:nvSpPr>
        <p:spPr>
          <a:xfrm>
            <a:off x="4987760" y="331176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7" name="Flowchart: Connector 236"/>
          <p:cNvSpPr/>
          <p:nvPr/>
        </p:nvSpPr>
        <p:spPr>
          <a:xfrm>
            <a:off x="5398780" y="331176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8" name="Flowchart: Connector 237"/>
          <p:cNvSpPr/>
          <p:nvPr/>
        </p:nvSpPr>
        <p:spPr>
          <a:xfrm>
            <a:off x="5790895" y="331176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39" name="Flowchart: Connector 238"/>
          <p:cNvSpPr/>
          <p:nvPr/>
        </p:nvSpPr>
        <p:spPr>
          <a:xfrm>
            <a:off x="6193809" y="331345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0" name="Flowchart: Connector 239"/>
          <p:cNvSpPr/>
          <p:nvPr/>
        </p:nvSpPr>
        <p:spPr>
          <a:xfrm>
            <a:off x="6601902" y="331176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1" name="Flowchart: Connector 240"/>
          <p:cNvSpPr/>
          <p:nvPr/>
        </p:nvSpPr>
        <p:spPr>
          <a:xfrm>
            <a:off x="7012922" y="331176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2" name="Flowchart: Connector 241"/>
          <p:cNvSpPr/>
          <p:nvPr/>
        </p:nvSpPr>
        <p:spPr>
          <a:xfrm>
            <a:off x="7416601" y="330988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3" name="Flowchart: Connector 242"/>
          <p:cNvSpPr/>
          <p:nvPr/>
        </p:nvSpPr>
        <p:spPr>
          <a:xfrm>
            <a:off x="7819515" y="331158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4" name="Flowchart: Connector 243"/>
          <p:cNvSpPr/>
          <p:nvPr/>
        </p:nvSpPr>
        <p:spPr>
          <a:xfrm>
            <a:off x="8227608" y="330988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5" name="Flowchart: Connector 244"/>
          <p:cNvSpPr/>
          <p:nvPr/>
        </p:nvSpPr>
        <p:spPr>
          <a:xfrm>
            <a:off x="8638628" y="330988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6" name="Flowchart: Connector 245"/>
          <p:cNvSpPr/>
          <p:nvPr/>
        </p:nvSpPr>
        <p:spPr>
          <a:xfrm>
            <a:off x="9030743" y="330988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7" name="Flowchart: Connector 246"/>
          <p:cNvSpPr/>
          <p:nvPr/>
        </p:nvSpPr>
        <p:spPr>
          <a:xfrm>
            <a:off x="9433657" y="331158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8" name="Flowchart: Connector 247"/>
          <p:cNvSpPr/>
          <p:nvPr/>
        </p:nvSpPr>
        <p:spPr>
          <a:xfrm>
            <a:off x="9841750" y="330988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49" name="Flowchart: Connector 248"/>
          <p:cNvSpPr/>
          <p:nvPr/>
        </p:nvSpPr>
        <p:spPr>
          <a:xfrm>
            <a:off x="10252770" y="330988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0" name="Flowchart: Connector 249"/>
          <p:cNvSpPr/>
          <p:nvPr/>
        </p:nvSpPr>
        <p:spPr>
          <a:xfrm>
            <a:off x="10656448" y="330988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1" name="Flowchart: Connector 250"/>
          <p:cNvSpPr/>
          <p:nvPr/>
        </p:nvSpPr>
        <p:spPr>
          <a:xfrm>
            <a:off x="11059362" y="331158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2" name="Flowchart: Connector 251"/>
          <p:cNvSpPr/>
          <p:nvPr/>
        </p:nvSpPr>
        <p:spPr>
          <a:xfrm>
            <a:off x="11467455" y="330988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3" name="Flowchart: Connector 252"/>
          <p:cNvSpPr/>
          <p:nvPr/>
        </p:nvSpPr>
        <p:spPr>
          <a:xfrm>
            <a:off x="4176753" y="354574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4" name="Flowchart: Connector 253"/>
          <p:cNvSpPr/>
          <p:nvPr/>
        </p:nvSpPr>
        <p:spPr>
          <a:xfrm>
            <a:off x="4579667" y="354743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5" name="Flowchart: Connector 254"/>
          <p:cNvSpPr/>
          <p:nvPr/>
        </p:nvSpPr>
        <p:spPr>
          <a:xfrm>
            <a:off x="4987760" y="354573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6" name="Flowchart: Connector 255"/>
          <p:cNvSpPr/>
          <p:nvPr/>
        </p:nvSpPr>
        <p:spPr>
          <a:xfrm>
            <a:off x="5398780" y="354574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7" name="Flowchart: Connector 256"/>
          <p:cNvSpPr/>
          <p:nvPr/>
        </p:nvSpPr>
        <p:spPr>
          <a:xfrm>
            <a:off x="5790895" y="354574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8" name="Flowchart: Connector 257"/>
          <p:cNvSpPr/>
          <p:nvPr/>
        </p:nvSpPr>
        <p:spPr>
          <a:xfrm>
            <a:off x="6193809" y="354743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59" name="Flowchart: Connector 258"/>
          <p:cNvSpPr/>
          <p:nvPr/>
        </p:nvSpPr>
        <p:spPr>
          <a:xfrm>
            <a:off x="6601902" y="354573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0" name="Flowchart: Connector 259"/>
          <p:cNvSpPr/>
          <p:nvPr/>
        </p:nvSpPr>
        <p:spPr>
          <a:xfrm>
            <a:off x="7012922" y="354574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1" name="Flowchart: Connector 260"/>
          <p:cNvSpPr/>
          <p:nvPr/>
        </p:nvSpPr>
        <p:spPr>
          <a:xfrm>
            <a:off x="7416601" y="354386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2" name="Flowchart: Connector 261"/>
          <p:cNvSpPr/>
          <p:nvPr/>
        </p:nvSpPr>
        <p:spPr>
          <a:xfrm>
            <a:off x="7819515" y="354555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3" name="Flowchart: Connector 262"/>
          <p:cNvSpPr/>
          <p:nvPr/>
        </p:nvSpPr>
        <p:spPr>
          <a:xfrm>
            <a:off x="8227608" y="354386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4" name="Flowchart: Connector 263"/>
          <p:cNvSpPr/>
          <p:nvPr/>
        </p:nvSpPr>
        <p:spPr>
          <a:xfrm>
            <a:off x="8638628" y="354386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5" name="Flowchart: Connector 264"/>
          <p:cNvSpPr/>
          <p:nvPr/>
        </p:nvSpPr>
        <p:spPr>
          <a:xfrm>
            <a:off x="9030743" y="354386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6" name="Flowchart: Connector 265"/>
          <p:cNvSpPr/>
          <p:nvPr/>
        </p:nvSpPr>
        <p:spPr>
          <a:xfrm>
            <a:off x="9433657" y="354555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7" name="Flowchart: Connector 266"/>
          <p:cNvSpPr/>
          <p:nvPr/>
        </p:nvSpPr>
        <p:spPr>
          <a:xfrm>
            <a:off x="9841750" y="354386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8" name="Flowchart: Connector 267"/>
          <p:cNvSpPr/>
          <p:nvPr/>
        </p:nvSpPr>
        <p:spPr>
          <a:xfrm>
            <a:off x="10252770" y="354386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69" name="Flowchart: Connector 268"/>
          <p:cNvSpPr/>
          <p:nvPr/>
        </p:nvSpPr>
        <p:spPr>
          <a:xfrm>
            <a:off x="10656448" y="354386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0" name="Flowchart: Connector 269"/>
          <p:cNvSpPr/>
          <p:nvPr/>
        </p:nvSpPr>
        <p:spPr>
          <a:xfrm>
            <a:off x="11059362" y="354555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1" name="Flowchart: Connector 270"/>
          <p:cNvSpPr/>
          <p:nvPr/>
        </p:nvSpPr>
        <p:spPr>
          <a:xfrm>
            <a:off x="11467455" y="354386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2" name="Flowchart: Connector 271"/>
          <p:cNvSpPr/>
          <p:nvPr/>
        </p:nvSpPr>
        <p:spPr>
          <a:xfrm>
            <a:off x="4176753" y="379960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3" name="Flowchart: Connector 272"/>
          <p:cNvSpPr/>
          <p:nvPr/>
        </p:nvSpPr>
        <p:spPr>
          <a:xfrm>
            <a:off x="4579667" y="380129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4" name="Flowchart: Connector 273"/>
          <p:cNvSpPr/>
          <p:nvPr/>
        </p:nvSpPr>
        <p:spPr>
          <a:xfrm>
            <a:off x="4987760" y="379960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5" name="Flowchart: Connector 274"/>
          <p:cNvSpPr/>
          <p:nvPr/>
        </p:nvSpPr>
        <p:spPr>
          <a:xfrm>
            <a:off x="5398780" y="379960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6" name="Flowchart: Connector 275"/>
          <p:cNvSpPr/>
          <p:nvPr/>
        </p:nvSpPr>
        <p:spPr>
          <a:xfrm>
            <a:off x="5790895" y="379960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7" name="Flowchart: Connector 276"/>
          <p:cNvSpPr/>
          <p:nvPr/>
        </p:nvSpPr>
        <p:spPr>
          <a:xfrm>
            <a:off x="6193809" y="380129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8" name="Flowchart: Connector 277"/>
          <p:cNvSpPr/>
          <p:nvPr/>
        </p:nvSpPr>
        <p:spPr>
          <a:xfrm>
            <a:off x="6601902" y="379960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79" name="Flowchart: Connector 278"/>
          <p:cNvSpPr/>
          <p:nvPr/>
        </p:nvSpPr>
        <p:spPr>
          <a:xfrm>
            <a:off x="7012922" y="379960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0" name="Flowchart: Connector 279"/>
          <p:cNvSpPr/>
          <p:nvPr/>
        </p:nvSpPr>
        <p:spPr>
          <a:xfrm>
            <a:off x="7416601" y="379773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1" name="Flowchart: Connector 280"/>
          <p:cNvSpPr/>
          <p:nvPr/>
        </p:nvSpPr>
        <p:spPr>
          <a:xfrm>
            <a:off x="7819515" y="379942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2" name="Flowchart: Connector 281"/>
          <p:cNvSpPr/>
          <p:nvPr/>
        </p:nvSpPr>
        <p:spPr>
          <a:xfrm>
            <a:off x="8227608" y="379773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3" name="Flowchart: Connector 282"/>
          <p:cNvSpPr/>
          <p:nvPr/>
        </p:nvSpPr>
        <p:spPr>
          <a:xfrm>
            <a:off x="8638628" y="379773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4" name="Flowchart: Connector 283"/>
          <p:cNvSpPr/>
          <p:nvPr/>
        </p:nvSpPr>
        <p:spPr>
          <a:xfrm>
            <a:off x="9030743" y="379773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5" name="Flowchart: Connector 284"/>
          <p:cNvSpPr/>
          <p:nvPr/>
        </p:nvSpPr>
        <p:spPr>
          <a:xfrm>
            <a:off x="9433657" y="379942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6" name="Flowchart: Connector 285"/>
          <p:cNvSpPr/>
          <p:nvPr/>
        </p:nvSpPr>
        <p:spPr>
          <a:xfrm>
            <a:off x="9841750" y="379773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7" name="Flowchart: Connector 286"/>
          <p:cNvSpPr/>
          <p:nvPr/>
        </p:nvSpPr>
        <p:spPr>
          <a:xfrm>
            <a:off x="10252770" y="379773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8" name="Flowchart: Connector 287"/>
          <p:cNvSpPr/>
          <p:nvPr/>
        </p:nvSpPr>
        <p:spPr>
          <a:xfrm>
            <a:off x="10656448" y="379773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89" name="Flowchart: Connector 288"/>
          <p:cNvSpPr/>
          <p:nvPr/>
        </p:nvSpPr>
        <p:spPr>
          <a:xfrm>
            <a:off x="11059362" y="379942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0" name="Flowchart: Connector 289"/>
          <p:cNvSpPr/>
          <p:nvPr/>
        </p:nvSpPr>
        <p:spPr>
          <a:xfrm>
            <a:off x="11467455" y="379773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1" name="Flowchart: Connector 290"/>
          <p:cNvSpPr/>
          <p:nvPr/>
        </p:nvSpPr>
        <p:spPr>
          <a:xfrm>
            <a:off x="4176753" y="405347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2" name="Flowchart: Connector 291"/>
          <p:cNvSpPr/>
          <p:nvPr/>
        </p:nvSpPr>
        <p:spPr>
          <a:xfrm>
            <a:off x="4579667" y="405516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3" name="Flowchart: Connector 292"/>
          <p:cNvSpPr/>
          <p:nvPr/>
        </p:nvSpPr>
        <p:spPr>
          <a:xfrm>
            <a:off x="4987760" y="405347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4" name="Flowchart: Connector 293"/>
          <p:cNvSpPr/>
          <p:nvPr/>
        </p:nvSpPr>
        <p:spPr>
          <a:xfrm>
            <a:off x="5398780" y="405347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5" name="Flowchart: Connector 294"/>
          <p:cNvSpPr/>
          <p:nvPr/>
        </p:nvSpPr>
        <p:spPr>
          <a:xfrm>
            <a:off x="5790895" y="405347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6" name="Flowchart: Connector 295"/>
          <p:cNvSpPr/>
          <p:nvPr/>
        </p:nvSpPr>
        <p:spPr>
          <a:xfrm>
            <a:off x="6193809" y="405516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7" name="Flowchart: Connector 296"/>
          <p:cNvSpPr/>
          <p:nvPr/>
        </p:nvSpPr>
        <p:spPr>
          <a:xfrm>
            <a:off x="6601902" y="405347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8" name="Flowchart: Connector 297"/>
          <p:cNvSpPr/>
          <p:nvPr/>
        </p:nvSpPr>
        <p:spPr>
          <a:xfrm>
            <a:off x="7012922" y="405347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299" name="Flowchart: Connector 298"/>
          <p:cNvSpPr/>
          <p:nvPr/>
        </p:nvSpPr>
        <p:spPr>
          <a:xfrm>
            <a:off x="7416601" y="405159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0" name="Flowchart: Connector 299"/>
          <p:cNvSpPr/>
          <p:nvPr/>
        </p:nvSpPr>
        <p:spPr>
          <a:xfrm>
            <a:off x="7819515" y="405329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1" name="Flowchart: Connector 300"/>
          <p:cNvSpPr/>
          <p:nvPr/>
        </p:nvSpPr>
        <p:spPr>
          <a:xfrm>
            <a:off x="8227608" y="405159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2" name="Flowchart: Connector 301"/>
          <p:cNvSpPr/>
          <p:nvPr/>
        </p:nvSpPr>
        <p:spPr>
          <a:xfrm>
            <a:off x="8638628" y="405159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3" name="Flowchart: Connector 302"/>
          <p:cNvSpPr/>
          <p:nvPr/>
        </p:nvSpPr>
        <p:spPr>
          <a:xfrm>
            <a:off x="9030743" y="405159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4" name="Flowchart: Connector 303"/>
          <p:cNvSpPr/>
          <p:nvPr/>
        </p:nvSpPr>
        <p:spPr>
          <a:xfrm>
            <a:off x="9433657" y="405329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5" name="Flowchart: Connector 304"/>
          <p:cNvSpPr/>
          <p:nvPr/>
        </p:nvSpPr>
        <p:spPr>
          <a:xfrm>
            <a:off x="9841750" y="405159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6" name="Flowchart: Connector 305"/>
          <p:cNvSpPr/>
          <p:nvPr/>
        </p:nvSpPr>
        <p:spPr>
          <a:xfrm>
            <a:off x="10252770" y="405159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7" name="Flowchart: Connector 306"/>
          <p:cNvSpPr/>
          <p:nvPr/>
        </p:nvSpPr>
        <p:spPr>
          <a:xfrm>
            <a:off x="10656448" y="405159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8" name="Flowchart: Connector 307"/>
          <p:cNvSpPr/>
          <p:nvPr/>
        </p:nvSpPr>
        <p:spPr>
          <a:xfrm>
            <a:off x="11059362" y="405329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09" name="Flowchart: Connector 308"/>
          <p:cNvSpPr/>
          <p:nvPr/>
        </p:nvSpPr>
        <p:spPr>
          <a:xfrm>
            <a:off x="11467455" y="405159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0" name="Flowchart: Connector 309"/>
          <p:cNvSpPr/>
          <p:nvPr/>
        </p:nvSpPr>
        <p:spPr>
          <a:xfrm>
            <a:off x="4176753" y="430371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1" name="Flowchart: Connector 310"/>
          <p:cNvSpPr/>
          <p:nvPr/>
        </p:nvSpPr>
        <p:spPr>
          <a:xfrm>
            <a:off x="4579667" y="430540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2" name="Flowchart: Connector 311"/>
          <p:cNvSpPr/>
          <p:nvPr/>
        </p:nvSpPr>
        <p:spPr>
          <a:xfrm>
            <a:off x="4987760" y="430370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3" name="Flowchart: Connector 312"/>
          <p:cNvSpPr/>
          <p:nvPr/>
        </p:nvSpPr>
        <p:spPr>
          <a:xfrm>
            <a:off x="5398780" y="430371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4" name="Flowchart: Connector 313"/>
          <p:cNvSpPr/>
          <p:nvPr/>
        </p:nvSpPr>
        <p:spPr>
          <a:xfrm>
            <a:off x="5790895" y="430371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5" name="Flowchart: Connector 314"/>
          <p:cNvSpPr/>
          <p:nvPr/>
        </p:nvSpPr>
        <p:spPr>
          <a:xfrm>
            <a:off x="6193809" y="430540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6" name="Flowchart: Connector 315"/>
          <p:cNvSpPr/>
          <p:nvPr/>
        </p:nvSpPr>
        <p:spPr>
          <a:xfrm>
            <a:off x="6601902" y="430370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7" name="Flowchart: Connector 316"/>
          <p:cNvSpPr/>
          <p:nvPr/>
        </p:nvSpPr>
        <p:spPr>
          <a:xfrm>
            <a:off x="7012922" y="430371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8" name="Flowchart: Connector 317"/>
          <p:cNvSpPr/>
          <p:nvPr/>
        </p:nvSpPr>
        <p:spPr>
          <a:xfrm>
            <a:off x="7416601" y="430183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19" name="Flowchart: Connector 318"/>
          <p:cNvSpPr/>
          <p:nvPr/>
        </p:nvSpPr>
        <p:spPr>
          <a:xfrm>
            <a:off x="7819515" y="430352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0" name="Flowchart: Connector 319"/>
          <p:cNvSpPr/>
          <p:nvPr/>
        </p:nvSpPr>
        <p:spPr>
          <a:xfrm>
            <a:off x="8227608" y="430183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1" name="Flowchart: Connector 320"/>
          <p:cNvSpPr/>
          <p:nvPr/>
        </p:nvSpPr>
        <p:spPr>
          <a:xfrm>
            <a:off x="8638628" y="430183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2" name="Flowchart: Connector 321"/>
          <p:cNvSpPr/>
          <p:nvPr/>
        </p:nvSpPr>
        <p:spPr>
          <a:xfrm>
            <a:off x="9030743" y="430183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3" name="Flowchart: Connector 322"/>
          <p:cNvSpPr/>
          <p:nvPr/>
        </p:nvSpPr>
        <p:spPr>
          <a:xfrm>
            <a:off x="9433657" y="430352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4" name="Flowchart: Connector 323"/>
          <p:cNvSpPr/>
          <p:nvPr/>
        </p:nvSpPr>
        <p:spPr>
          <a:xfrm>
            <a:off x="9841750" y="430183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5" name="Flowchart: Connector 324"/>
          <p:cNvSpPr/>
          <p:nvPr/>
        </p:nvSpPr>
        <p:spPr>
          <a:xfrm>
            <a:off x="10252770" y="430183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6" name="Flowchart: Connector 325"/>
          <p:cNvSpPr/>
          <p:nvPr/>
        </p:nvSpPr>
        <p:spPr>
          <a:xfrm>
            <a:off x="10656448" y="430183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7" name="Flowchart: Connector 326"/>
          <p:cNvSpPr/>
          <p:nvPr/>
        </p:nvSpPr>
        <p:spPr>
          <a:xfrm>
            <a:off x="11059362" y="430352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8" name="Flowchart: Connector 327"/>
          <p:cNvSpPr/>
          <p:nvPr/>
        </p:nvSpPr>
        <p:spPr>
          <a:xfrm>
            <a:off x="11467455" y="430183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29" name="Flowchart: Connector 328"/>
          <p:cNvSpPr/>
          <p:nvPr/>
        </p:nvSpPr>
        <p:spPr>
          <a:xfrm>
            <a:off x="4173069" y="455795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0" name="Flowchart: Connector 329"/>
          <p:cNvSpPr/>
          <p:nvPr/>
        </p:nvSpPr>
        <p:spPr>
          <a:xfrm>
            <a:off x="4575983" y="455964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1" name="Flowchart: Connector 330"/>
          <p:cNvSpPr/>
          <p:nvPr/>
        </p:nvSpPr>
        <p:spPr>
          <a:xfrm>
            <a:off x="4984076" y="455795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2" name="Flowchart: Connector 331"/>
          <p:cNvSpPr/>
          <p:nvPr/>
        </p:nvSpPr>
        <p:spPr>
          <a:xfrm>
            <a:off x="5395096" y="455795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3" name="Flowchart: Connector 332"/>
          <p:cNvSpPr/>
          <p:nvPr/>
        </p:nvSpPr>
        <p:spPr>
          <a:xfrm>
            <a:off x="5787211" y="455795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4" name="Flowchart: Connector 333"/>
          <p:cNvSpPr/>
          <p:nvPr/>
        </p:nvSpPr>
        <p:spPr>
          <a:xfrm>
            <a:off x="6190125" y="455964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5" name="Flowchart: Connector 334"/>
          <p:cNvSpPr/>
          <p:nvPr/>
        </p:nvSpPr>
        <p:spPr>
          <a:xfrm>
            <a:off x="6598218" y="455795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6" name="Flowchart: Connector 335"/>
          <p:cNvSpPr/>
          <p:nvPr/>
        </p:nvSpPr>
        <p:spPr>
          <a:xfrm>
            <a:off x="7009238" y="455795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7" name="Flowchart: Connector 336"/>
          <p:cNvSpPr/>
          <p:nvPr/>
        </p:nvSpPr>
        <p:spPr>
          <a:xfrm>
            <a:off x="7412917" y="455607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8" name="Flowchart: Connector 337"/>
          <p:cNvSpPr/>
          <p:nvPr/>
        </p:nvSpPr>
        <p:spPr>
          <a:xfrm>
            <a:off x="7815831" y="455776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39" name="Flowchart: Connector 338"/>
          <p:cNvSpPr/>
          <p:nvPr/>
        </p:nvSpPr>
        <p:spPr>
          <a:xfrm>
            <a:off x="8223924" y="455607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0" name="Flowchart: Connector 339"/>
          <p:cNvSpPr/>
          <p:nvPr/>
        </p:nvSpPr>
        <p:spPr>
          <a:xfrm>
            <a:off x="8634944" y="455607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1" name="Flowchart: Connector 340"/>
          <p:cNvSpPr/>
          <p:nvPr/>
        </p:nvSpPr>
        <p:spPr>
          <a:xfrm>
            <a:off x="9027059" y="455607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2" name="Flowchart: Connector 341"/>
          <p:cNvSpPr/>
          <p:nvPr/>
        </p:nvSpPr>
        <p:spPr>
          <a:xfrm>
            <a:off x="9429973" y="455776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3" name="Flowchart: Connector 342"/>
          <p:cNvSpPr/>
          <p:nvPr/>
        </p:nvSpPr>
        <p:spPr>
          <a:xfrm>
            <a:off x="9838066" y="455607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4" name="Flowchart: Connector 343"/>
          <p:cNvSpPr/>
          <p:nvPr/>
        </p:nvSpPr>
        <p:spPr>
          <a:xfrm>
            <a:off x="10249086" y="455607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5" name="Flowchart: Connector 344"/>
          <p:cNvSpPr/>
          <p:nvPr/>
        </p:nvSpPr>
        <p:spPr>
          <a:xfrm>
            <a:off x="10652764" y="455607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6" name="Flowchart: Connector 345"/>
          <p:cNvSpPr/>
          <p:nvPr/>
        </p:nvSpPr>
        <p:spPr>
          <a:xfrm>
            <a:off x="11055678" y="455776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7" name="Flowchart: Connector 346"/>
          <p:cNvSpPr/>
          <p:nvPr/>
        </p:nvSpPr>
        <p:spPr>
          <a:xfrm>
            <a:off x="11463771" y="455607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8" name="Flowchart: Connector 347"/>
          <p:cNvSpPr/>
          <p:nvPr/>
        </p:nvSpPr>
        <p:spPr>
          <a:xfrm>
            <a:off x="4173069" y="481278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49" name="Flowchart: Connector 348"/>
          <p:cNvSpPr/>
          <p:nvPr/>
        </p:nvSpPr>
        <p:spPr>
          <a:xfrm>
            <a:off x="4575983" y="481447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0" name="Flowchart: Connector 349"/>
          <p:cNvSpPr/>
          <p:nvPr/>
        </p:nvSpPr>
        <p:spPr>
          <a:xfrm>
            <a:off x="4984076" y="481277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1" name="Flowchart: Connector 350"/>
          <p:cNvSpPr/>
          <p:nvPr/>
        </p:nvSpPr>
        <p:spPr>
          <a:xfrm>
            <a:off x="5395096" y="481277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2" name="Flowchart: Connector 351"/>
          <p:cNvSpPr/>
          <p:nvPr/>
        </p:nvSpPr>
        <p:spPr>
          <a:xfrm>
            <a:off x="5787211" y="481278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3" name="Flowchart: Connector 352"/>
          <p:cNvSpPr/>
          <p:nvPr/>
        </p:nvSpPr>
        <p:spPr>
          <a:xfrm>
            <a:off x="6190125" y="481447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4" name="Flowchart: Connector 353"/>
          <p:cNvSpPr/>
          <p:nvPr/>
        </p:nvSpPr>
        <p:spPr>
          <a:xfrm>
            <a:off x="6598218" y="481277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5" name="Flowchart: Connector 354"/>
          <p:cNvSpPr/>
          <p:nvPr/>
        </p:nvSpPr>
        <p:spPr>
          <a:xfrm>
            <a:off x="7009238" y="481277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6" name="Flowchart: Connector 355"/>
          <p:cNvSpPr/>
          <p:nvPr/>
        </p:nvSpPr>
        <p:spPr>
          <a:xfrm>
            <a:off x="7412917" y="481090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7" name="Flowchart: Connector 356"/>
          <p:cNvSpPr/>
          <p:nvPr/>
        </p:nvSpPr>
        <p:spPr>
          <a:xfrm>
            <a:off x="7815831" y="481259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8" name="Flowchart: Connector 357"/>
          <p:cNvSpPr/>
          <p:nvPr/>
        </p:nvSpPr>
        <p:spPr>
          <a:xfrm>
            <a:off x="8223924" y="481090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59" name="Flowchart: Connector 358"/>
          <p:cNvSpPr/>
          <p:nvPr/>
        </p:nvSpPr>
        <p:spPr>
          <a:xfrm>
            <a:off x="8634944" y="481090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0" name="Flowchart: Connector 359"/>
          <p:cNvSpPr/>
          <p:nvPr/>
        </p:nvSpPr>
        <p:spPr>
          <a:xfrm>
            <a:off x="9027059" y="481090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1" name="Flowchart: Connector 360"/>
          <p:cNvSpPr/>
          <p:nvPr/>
        </p:nvSpPr>
        <p:spPr>
          <a:xfrm>
            <a:off x="9429973" y="481259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2" name="Flowchart: Connector 361"/>
          <p:cNvSpPr/>
          <p:nvPr/>
        </p:nvSpPr>
        <p:spPr>
          <a:xfrm>
            <a:off x="9838066" y="481090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3" name="Flowchart: Connector 362"/>
          <p:cNvSpPr/>
          <p:nvPr/>
        </p:nvSpPr>
        <p:spPr>
          <a:xfrm>
            <a:off x="10249086" y="481090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4" name="Flowchart: Connector 363"/>
          <p:cNvSpPr/>
          <p:nvPr/>
        </p:nvSpPr>
        <p:spPr>
          <a:xfrm>
            <a:off x="10652764" y="481090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5" name="Flowchart: Connector 364"/>
          <p:cNvSpPr/>
          <p:nvPr/>
        </p:nvSpPr>
        <p:spPr>
          <a:xfrm>
            <a:off x="11055678" y="481259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6" name="Flowchart: Connector 365"/>
          <p:cNvSpPr/>
          <p:nvPr/>
        </p:nvSpPr>
        <p:spPr>
          <a:xfrm>
            <a:off x="11463771" y="481090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7" name="Flowchart: Connector 366"/>
          <p:cNvSpPr/>
          <p:nvPr/>
        </p:nvSpPr>
        <p:spPr>
          <a:xfrm>
            <a:off x="4173069" y="506399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8" name="Flowchart: Connector 367"/>
          <p:cNvSpPr/>
          <p:nvPr/>
        </p:nvSpPr>
        <p:spPr>
          <a:xfrm>
            <a:off x="4575983" y="506568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69" name="Flowchart: Connector 368"/>
          <p:cNvSpPr/>
          <p:nvPr/>
        </p:nvSpPr>
        <p:spPr>
          <a:xfrm>
            <a:off x="4984076" y="506399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0" name="Flowchart: Connector 369"/>
          <p:cNvSpPr/>
          <p:nvPr/>
        </p:nvSpPr>
        <p:spPr>
          <a:xfrm>
            <a:off x="5395096" y="506399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1" name="Flowchart: Connector 370"/>
          <p:cNvSpPr/>
          <p:nvPr/>
        </p:nvSpPr>
        <p:spPr>
          <a:xfrm>
            <a:off x="5787211" y="506399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2" name="Flowchart: Connector 371"/>
          <p:cNvSpPr/>
          <p:nvPr/>
        </p:nvSpPr>
        <p:spPr>
          <a:xfrm>
            <a:off x="6190125" y="506568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3" name="Flowchart: Connector 372"/>
          <p:cNvSpPr/>
          <p:nvPr/>
        </p:nvSpPr>
        <p:spPr>
          <a:xfrm>
            <a:off x="6598218" y="506399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4" name="Flowchart: Connector 373"/>
          <p:cNvSpPr/>
          <p:nvPr/>
        </p:nvSpPr>
        <p:spPr>
          <a:xfrm>
            <a:off x="7009238" y="506399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5" name="Flowchart: Connector 374"/>
          <p:cNvSpPr/>
          <p:nvPr/>
        </p:nvSpPr>
        <p:spPr>
          <a:xfrm>
            <a:off x="7412917" y="506211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6" name="Flowchart: Connector 375"/>
          <p:cNvSpPr/>
          <p:nvPr/>
        </p:nvSpPr>
        <p:spPr>
          <a:xfrm>
            <a:off x="7815831" y="506380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7" name="Flowchart: Connector 376"/>
          <p:cNvSpPr/>
          <p:nvPr/>
        </p:nvSpPr>
        <p:spPr>
          <a:xfrm>
            <a:off x="8223924" y="506211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8" name="Flowchart: Connector 377"/>
          <p:cNvSpPr/>
          <p:nvPr/>
        </p:nvSpPr>
        <p:spPr>
          <a:xfrm>
            <a:off x="8634944" y="506211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79" name="Flowchart: Connector 378"/>
          <p:cNvSpPr/>
          <p:nvPr/>
        </p:nvSpPr>
        <p:spPr>
          <a:xfrm>
            <a:off x="9027059" y="506211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0" name="Flowchart: Connector 379"/>
          <p:cNvSpPr/>
          <p:nvPr/>
        </p:nvSpPr>
        <p:spPr>
          <a:xfrm>
            <a:off x="9429973" y="506380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1" name="Flowchart: Connector 380"/>
          <p:cNvSpPr/>
          <p:nvPr/>
        </p:nvSpPr>
        <p:spPr>
          <a:xfrm>
            <a:off x="9838066" y="506211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2" name="Flowchart: Connector 381"/>
          <p:cNvSpPr/>
          <p:nvPr/>
        </p:nvSpPr>
        <p:spPr>
          <a:xfrm>
            <a:off x="10249086" y="506211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3" name="Flowchart: Connector 382"/>
          <p:cNvSpPr/>
          <p:nvPr/>
        </p:nvSpPr>
        <p:spPr>
          <a:xfrm>
            <a:off x="10652764" y="506211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4" name="Flowchart: Connector 383"/>
          <p:cNvSpPr/>
          <p:nvPr/>
        </p:nvSpPr>
        <p:spPr>
          <a:xfrm>
            <a:off x="11055678" y="506380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5" name="Flowchart: Connector 384"/>
          <p:cNvSpPr/>
          <p:nvPr/>
        </p:nvSpPr>
        <p:spPr>
          <a:xfrm>
            <a:off x="11463771" y="506211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6" name="Flowchart: Connector 385"/>
          <p:cNvSpPr/>
          <p:nvPr/>
        </p:nvSpPr>
        <p:spPr>
          <a:xfrm>
            <a:off x="4173069" y="531332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7" name="Flowchart: Connector 386"/>
          <p:cNvSpPr/>
          <p:nvPr/>
        </p:nvSpPr>
        <p:spPr>
          <a:xfrm>
            <a:off x="4575983" y="531501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8" name="Flowchart: Connector 387"/>
          <p:cNvSpPr/>
          <p:nvPr/>
        </p:nvSpPr>
        <p:spPr>
          <a:xfrm>
            <a:off x="4984076" y="531332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89" name="Flowchart: Connector 388"/>
          <p:cNvSpPr/>
          <p:nvPr/>
        </p:nvSpPr>
        <p:spPr>
          <a:xfrm>
            <a:off x="5395096" y="531332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0" name="Flowchart: Connector 389"/>
          <p:cNvSpPr/>
          <p:nvPr/>
        </p:nvSpPr>
        <p:spPr>
          <a:xfrm>
            <a:off x="5787211" y="531332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1" name="Flowchart: Connector 390"/>
          <p:cNvSpPr/>
          <p:nvPr/>
        </p:nvSpPr>
        <p:spPr>
          <a:xfrm>
            <a:off x="6190125" y="531501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2" name="Flowchart: Connector 391"/>
          <p:cNvSpPr/>
          <p:nvPr/>
        </p:nvSpPr>
        <p:spPr>
          <a:xfrm>
            <a:off x="6598218" y="531332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3" name="Flowchart: Connector 392"/>
          <p:cNvSpPr/>
          <p:nvPr/>
        </p:nvSpPr>
        <p:spPr>
          <a:xfrm>
            <a:off x="7009238" y="531332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4" name="Flowchart: Connector 393"/>
          <p:cNvSpPr/>
          <p:nvPr/>
        </p:nvSpPr>
        <p:spPr>
          <a:xfrm>
            <a:off x="7412917" y="531145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5" name="Flowchart: Connector 394"/>
          <p:cNvSpPr/>
          <p:nvPr/>
        </p:nvSpPr>
        <p:spPr>
          <a:xfrm>
            <a:off x="7815831" y="531314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6" name="Flowchart: Connector 395"/>
          <p:cNvSpPr/>
          <p:nvPr/>
        </p:nvSpPr>
        <p:spPr>
          <a:xfrm>
            <a:off x="8223924" y="531145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7" name="Flowchart: Connector 396"/>
          <p:cNvSpPr/>
          <p:nvPr/>
        </p:nvSpPr>
        <p:spPr>
          <a:xfrm>
            <a:off x="8634944" y="531145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8" name="Flowchart: Connector 397"/>
          <p:cNvSpPr/>
          <p:nvPr/>
        </p:nvSpPr>
        <p:spPr>
          <a:xfrm>
            <a:off x="9027059" y="531145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399" name="Flowchart: Connector 398"/>
          <p:cNvSpPr/>
          <p:nvPr/>
        </p:nvSpPr>
        <p:spPr>
          <a:xfrm>
            <a:off x="9429973" y="531314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0" name="Flowchart: Connector 399"/>
          <p:cNvSpPr/>
          <p:nvPr/>
        </p:nvSpPr>
        <p:spPr>
          <a:xfrm>
            <a:off x="9838066" y="531145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1" name="Flowchart: Connector 400"/>
          <p:cNvSpPr/>
          <p:nvPr/>
        </p:nvSpPr>
        <p:spPr>
          <a:xfrm>
            <a:off x="10249086" y="531145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2" name="Flowchart: Connector 401"/>
          <p:cNvSpPr/>
          <p:nvPr/>
        </p:nvSpPr>
        <p:spPr>
          <a:xfrm>
            <a:off x="10652764" y="531145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3" name="Flowchart: Connector 402"/>
          <p:cNvSpPr/>
          <p:nvPr/>
        </p:nvSpPr>
        <p:spPr>
          <a:xfrm>
            <a:off x="11055678" y="531314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4" name="Flowchart: Connector 403"/>
          <p:cNvSpPr/>
          <p:nvPr/>
        </p:nvSpPr>
        <p:spPr>
          <a:xfrm>
            <a:off x="11463771" y="531145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5" name="Flowchart: Connector 404"/>
          <p:cNvSpPr/>
          <p:nvPr/>
        </p:nvSpPr>
        <p:spPr>
          <a:xfrm>
            <a:off x="4173069" y="556774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6" name="Flowchart: Connector 405"/>
          <p:cNvSpPr/>
          <p:nvPr/>
        </p:nvSpPr>
        <p:spPr>
          <a:xfrm>
            <a:off x="4575983" y="556943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7" name="Flowchart: Connector 406"/>
          <p:cNvSpPr/>
          <p:nvPr/>
        </p:nvSpPr>
        <p:spPr>
          <a:xfrm>
            <a:off x="4984076" y="556774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8" name="Flowchart: Connector 407"/>
          <p:cNvSpPr/>
          <p:nvPr/>
        </p:nvSpPr>
        <p:spPr>
          <a:xfrm>
            <a:off x="5395096" y="556774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09" name="Flowchart: Connector 408"/>
          <p:cNvSpPr/>
          <p:nvPr/>
        </p:nvSpPr>
        <p:spPr>
          <a:xfrm>
            <a:off x="5787211" y="556774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0" name="Flowchart: Connector 409"/>
          <p:cNvSpPr/>
          <p:nvPr/>
        </p:nvSpPr>
        <p:spPr>
          <a:xfrm>
            <a:off x="6190125" y="556943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1" name="Flowchart: Connector 410"/>
          <p:cNvSpPr/>
          <p:nvPr/>
        </p:nvSpPr>
        <p:spPr>
          <a:xfrm>
            <a:off x="6598218" y="556774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2" name="Flowchart: Connector 411"/>
          <p:cNvSpPr/>
          <p:nvPr/>
        </p:nvSpPr>
        <p:spPr>
          <a:xfrm>
            <a:off x="7009238" y="556774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3" name="Flowchart: Connector 412"/>
          <p:cNvSpPr/>
          <p:nvPr/>
        </p:nvSpPr>
        <p:spPr>
          <a:xfrm>
            <a:off x="7412917" y="556586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4" name="Flowchart: Connector 413"/>
          <p:cNvSpPr/>
          <p:nvPr/>
        </p:nvSpPr>
        <p:spPr>
          <a:xfrm>
            <a:off x="7815831" y="556756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5" name="Flowchart: Connector 414"/>
          <p:cNvSpPr/>
          <p:nvPr/>
        </p:nvSpPr>
        <p:spPr>
          <a:xfrm>
            <a:off x="8223924" y="556586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6" name="Flowchart: Connector 415"/>
          <p:cNvSpPr/>
          <p:nvPr/>
        </p:nvSpPr>
        <p:spPr>
          <a:xfrm>
            <a:off x="8634944" y="556586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7" name="Flowchart: Connector 416"/>
          <p:cNvSpPr/>
          <p:nvPr/>
        </p:nvSpPr>
        <p:spPr>
          <a:xfrm>
            <a:off x="9027059" y="556586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8" name="Flowchart: Connector 417"/>
          <p:cNvSpPr/>
          <p:nvPr/>
        </p:nvSpPr>
        <p:spPr>
          <a:xfrm>
            <a:off x="9429973" y="556756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19" name="Flowchart: Connector 418"/>
          <p:cNvSpPr/>
          <p:nvPr/>
        </p:nvSpPr>
        <p:spPr>
          <a:xfrm>
            <a:off x="9838066" y="556586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0" name="Flowchart: Connector 419"/>
          <p:cNvSpPr/>
          <p:nvPr/>
        </p:nvSpPr>
        <p:spPr>
          <a:xfrm>
            <a:off x="10249086" y="556586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1" name="Flowchart: Connector 420"/>
          <p:cNvSpPr/>
          <p:nvPr/>
        </p:nvSpPr>
        <p:spPr>
          <a:xfrm>
            <a:off x="10652764" y="556586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2" name="Flowchart: Connector 421"/>
          <p:cNvSpPr/>
          <p:nvPr/>
        </p:nvSpPr>
        <p:spPr>
          <a:xfrm>
            <a:off x="11055678" y="556756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3" name="Flowchart: Connector 422"/>
          <p:cNvSpPr/>
          <p:nvPr/>
        </p:nvSpPr>
        <p:spPr>
          <a:xfrm>
            <a:off x="11463771" y="556586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4" name="Flowchart: Connector 423"/>
          <p:cNvSpPr/>
          <p:nvPr/>
        </p:nvSpPr>
        <p:spPr>
          <a:xfrm>
            <a:off x="4173069" y="580172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5" name="Flowchart: Connector 424"/>
          <p:cNvSpPr/>
          <p:nvPr/>
        </p:nvSpPr>
        <p:spPr>
          <a:xfrm>
            <a:off x="4575983" y="580341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6" name="Flowchart: Connector 425"/>
          <p:cNvSpPr/>
          <p:nvPr/>
        </p:nvSpPr>
        <p:spPr>
          <a:xfrm>
            <a:off x="4984076" y="580171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7" name="Flowchart: Connector 426"/>
          <p:cNvSpPr/>
          <p:nvPr/>
        </p:nvSpPr>
        <p:spPr>
          <a:xfrm>
            <a:off x="5395096" y="580172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8" name="Flowchart: Connector 427"/>
          <p:cNvSpPr/>
          <p:nvPr/>
        </p:nvSpPr>
        <p:spPr>
          <a:xfrm>
            <a:off x="5787211" y="580172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29" name="Flowchart: Connector 428"/>
          <p:cNvSpPr/>
          <p:nvPr/>
        </p:nvSpPr>
        <p:spPr>
          <a:xfrm>
            <a:off x="6190125" y="580341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0" name="Flowchart: Connector 429"/>
          <p:cNvSpPr/>
          <p:nvPr/>
        </p:nvSpPr>
        <p:spPr>
          <a:xfrm>
            <a:off x="6598218" y="580171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1" name="Flowchart: Connector 430"/>
          <p:cNvSpPr/>
          <p:nvPr/>
        </p:nvSpPr>
        <p:spPr>
          <a:xfrm>
            <a:off x="7009238" y="580172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2" name="Flowchart: Connector 431"/>
          <p:cNvSpPr/>
          <p:nvPr/>
        </p:nvSpPr>
        <p:spPr>
          <a:xfrm>
            <a:off x="7412917" y="579984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3" name="Flowchart: Connector 432"/>
          <p:cNvSpPr/>
          <p:nvPr/>
        </p:nvSpPr>
        <p:spPr>
          <a:xfrm>
            <a:off x="7815831" y="580153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4" name="Flowchart: Connector 433"/>
          <p:cNvSpPr/>
          <p:nvPr/>
        </p:nvSpPr>
        <p:spPr>
          <a:xfrm>
            <a:off x="8223924" y="579984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5" name="Flowchart: Connector 434"/>
          <p:cNvSpPr/>
          <p:nvPr/>
        </p:nvSpPr>
        <p:spPr>
          <a:xfrm>
            <a:off x="8634944" y="579984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6" name="Flowchart: Connector 435"/>
          <p:cNvSpPr/>
          <p:nvPr/>
        </p:nvSpPr>
        <p:spPr>
          <a:xfrm>
            <a:off x="9027059" y="579984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7" name="Flowchart: Connector 436"/>
          <p:cNvSpPr/>
          <p:nvPr/>
        </p:nvSpPr>
        <p:spPr>
          <a:xfrm>
            <a:off x="9429973" y="580153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8" name="Flowchart: Connector 437"/>
          <p:cNvSpPr/>
          <p:nvPr/>
        </p:nvSpPr>
        <p:spPr>
          <a:xfrm>
            <a:off x="9838066" y="579984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39" name="Flowchart: Connector 438"/>
          <p:cNvSpPr/>
          <p:nvPr/>
        </p:nvSpPr>
        <p:spPr>
          <a:xfrm>
            <a:off x="10249086" y="579984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0" name="Flowchart: Connector 439"/>
          <p:cNvSpPr/>
          <p:nvPr/>
        </p:nvSpPr>
        <p:spPr>
          <a:xfrm>
            <a:off x="10652764" y="579984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1" name="Flowchart: Connector 440"/>
          <p:cNvSpPr/>
          <p:nvPr/>
        </p:nvSpPr>
        <p:spPr>
          <a:xfrm>
            <a:off x="11055678" y="580153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2" name="Flowchart: Connector 441"/>
          <p:cNvSpPr/>
          <p:nvPr/>
        </p:nvSpPr>
        <p:spPr>
          <a:xfrm>
            <a:off x="11463771" y="579984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3" name="Flowchart: Connector 442"/>
          <p:cNvSpPr/>
          <p:nvPr/>
        </p:nvSpPr>
        <p:spPr>
          <a:xfrm>
            <a:off x="4173069" y="605558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4" name="Flowchart: Connector 443"/>
          <p:cNvSpPr/>
          <p:nvPr/>
        </p:nvSpPr>
        <p:spPr>
          <a:xfrm>
            <a:off x="4575983" y="605727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5" name="Flowchart: Connector 444"/>
          <p:cNvSpPr/>
          <p:nvPr/>
        </p:nvSpPr>
        <p:spPr>
          <a:xfrm>
            <a:off x="4984076" y="605558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6" name="Flowchart: Connector 445"/>
          <p:cNvSpPr/>
          <p:nvPr/>
        </p:nvSpPr>
        <p:spPr>
          <a:xfrm>
            <a:off x="5395096" y="605558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7" name="Flowchart: Connector 446"/>
          <p:cNvSpPr/>
          <p:nvPr/>
        </p:nvSpPr>
        <p:spPr>
          <a:xfrm>
            <a:off x="5787211" y="605558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8" name="Flowchart: Connector 447"/>
          <p:cNvSpPr/>
          <p:nvPr/>
        </p:nvSpPr>
        <p:spPr>
          <a:xfrm>
            <a:off x="6190125" y="6057279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49" name="Flowchart: Connector 448"/>
          <p:cNvSpPr/>
          <p:nvPr/>
        </p:nvSpPr>
        <p:spPr>
          <a:xfrm>
            <a:off x="6598218" y="605558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0" name="Flowchart: Connector 449"/>
          <p:cNvSpPr/>
          <p:nvPr/>
        </p:nvSpPr>
        <p:spPr>
          <a:xfrm>
            <a:off x="7009238" y="605558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1" name="Flowchart: Connector 450"/>
          <p:cNvSpPr/>
          <p:nvPr/>
        </p:nvSpPr>
        <p:spPr>
          <a:xfrm>
            <a:off x="7412917" y="605371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2" name="Flowchart: Connector 451"/>
          <p:cNvSpPr/>
          <p:nvPr/>
        </p:nvSpPr>
        <p:spPr>
          <a:xfrm>
            <a:off x="7815831" y="605540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3" name="Flowchart: Connector 452"/>
          <p:cNvSpPr/>
          <p:nvPr/>
        </p:nvSpPr>
        <p:spPr>
          <a:xfrm>
            <a:off x="8223924" y="605371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4" name="Flowchart: Connector 453"/>
          <p:cNvSpPr/>
          <p:nvPr/>
        </p:nvSpPr>
        <p:spPr>
          <a:xfrm>
            <a:off x="8634944" y="605371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5" name="Flowchart: Connector 454"/>
          <p:cNvSpPr/>
          <p:nvPr/>
        </p:nvSpPr>
        <p:spPr>
          <a:xfrm>
            <a:off x="9027059" y="605371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6" name="Flowchart: Connector 455"/>
          <p:cNvSpPr/>
          <p:nvPr/>
        </p:nvSpPr>
        <p:spPr>
          <a:xfrm>
            <a:off x="9429973" y="605540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7" name="Flowchart: Connector 456"/>
          <p:cNvSpPr/>
          <p:nvPr/>
        </p:nvSpPr>
        <p:spPr>
          <a:xfrm>
            <a:off x="9838066" y="605371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8" name="Flowchart: Connector 457"/>
          <p:cNvSpPr/>
          <p:nvPr/>
        </p:nvSpPr>
        <p:spPr>
          <a:xfrm>
            <a:off x="10249086" y="605371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59" name="Flowchart: Connector 458"/>
          <p:cNvSpPr/>
          <p:nvPr/>
        </p:nvSpPr>
        <p:spPr>
          <a:xfrm>
            <a:off x="10652764" y="605371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0" name="Flowchart: Connector 459"/>
          <p:cNvSpPr/>
          <p:nvPr/>
        </p:nvSpPr>
        <p:spPr>
          <a:xfrm>
            <a:off x="11055678" y="6055404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1" name="Flowchart: Connector 460"/>
          <p:cNvSpPr/>
          <p:nvPr/>
        </p:nvSpPr>
        <p:spPr>
          <a:xfrm>
            <a:off x="11463771" y="605371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2" name="Flowchart: Connector 461"/>
          <p:cNvSpPr/>
          <p:nvPr/>
        </p:nvSpPr>
        <p:spPr>
          <a:xfrm>
            <a:off x="4173069" y="630945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3" name="Flowchart: Connector 462"/>
          <p:cNvSpPr/>
          <p:nvPr/>
        </p:nvSpPr>
        <p:spPr>
          <a:xfrm>
            <a:off x="4575983" y="631114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4" name="Flowchart: Connector 463"/>
          <p:cNvSpPr/>
          <p:nvPr/>
        </p:nvSpPr>
        <p:spPr>
          <a:xfrm>
            <a:off x="4984076" y="630945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5" name="Flowchart: Connector 464"/>
          <p:cNvSpPr/>
          <p:nvPr/>
        </p:nvSpPr>
        <p:spPr>
          <a:xfrm>
            <a:off x="5395096" y="630945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6" name="Flowchart: Connector 465"/>
          <p:cNvSpPr/>
          <p:nvPr/>
        </p:nvSpPr>
        <p:spPr>
          <a:xfrm>
            <a:off x="5787211" y="6309453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7" name="Flowchart: Connector 466"/>
          <p:cNvSpPr/>
          <p:nvPr/>
        </p:nvSpPr>
        <p:spPr>
          <a:xfrm>
            <a:off x="6190125" y="6311145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8" name="Flowchart: Connector 467"/>
          <p:cNvSpPr/>
          <p:nvPr/>
        </p:nvSpPr>
        <p:spPr>
          <a:xfrm>
            <a:off x="6598218" y="6309451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69" name="Flowchart: Connector 468"/>
          <p:cNvSpPr/>
          <p:nvPr/>
        </p:nvSpPr>
        <p:spPr>
          <a:xfrm>
            <a:off x="7009238" y="6309452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0" name="Flowchart: Connector 469"/>
          <p:cNvSpPr/>
          <p:nvPr/>
        </p:nvSpPr>
        <p:spPr>
          <a:xfrm>
            <a:off x="7412917" y="630757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1" name="Flowchart: Connector 470"/>
          <p:cNvSpPr/>
          <p:nvPr/>
        </p:nvSpPr>
        <p:spPr>
          <a:xfrm>
            <a:off x="7815831" y="630927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2" name="Flowchart: Connector 471"/>
          <p:cNvSpPr/>
          <p:nvPr/>
        </p:nvSpPr>
        <p:spPr>
          <a:xfrm>
            <a:off x="8223924" y="630757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3" name="Flowchart: Connector 472"/>
          <p:cNvSpPr/>
          <p:nvPr/>
        </p:nvSpPr>
        <p:spPr>
          <a:xfrm>
            <a:off x="8634944" y="630757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4" name="Flowchart: Connector 473"/>
          <p:cNvSpPr/>
          <p:nvPr/>
        </p:nvSpPr>
        <p:spPr>
          <a:xfrm>
            <a:off x="9027059" y="630757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5" name="Flowchart: Connector 474"/>
          <p:cNvSpPr/>
          <p:nvPr/>
        </p:nvSpPr>
        <p:spPr>
          <a:xfrm>
            <a:off x="9429973" y="630927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6" name="Flowchart: Connector 475"/>
          <p:cNvSpPr/>
          <p:nvPr/>
        </p:nvSpPr>
        <p:spPr>
          <a:xfrm>
            <a:off x="9838066" y="630757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7" name="Flowchart: Connector 476"/>
          <p:cNvSpPr/>
          <p:nvPr/>
        </p:nvSpPr>
        <p:spPr>
          <a:xfrm>
            <a:off x="10249086" y="6307577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8" name="Flowchart: Connector 477"/>
          <p:cNvSpPr/>
          <p:nvPr/>
        </p:nvSpPr>
        <p:spPr>
          <a:xfrm>
            <a:off x="10652764" y="6307578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79" name="Flowchart: Connector 478"/>
          <p:cNvSpPr/>
          <p:nvPr/>
        </p:nvSpPr>
        <p:spPr>
          <a:xfrm>
            <a:off x="11055678" y="6309270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480" name="Flowchart: Connector 479"/>
          <p:cNvSpPr/>
          <p:nvPr/>
        </p:nvSpPr>
        <p:spPr>
          <a:xfrm>
            <a:off x="11463771" y="6307576"/>
            <a:ext cx="155155" cy="14899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500" name="Rounded Rectangle 499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1" name="Rounded Rectangle 500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391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F9F8D8-C70B-4119-8E68-1EC10BF6F6A4}"/>
              </a:ext>
            </a:extLst>
          </p:cNvPr>
          <p:cNvSpPr txBox="1"/>
          <p:nvPr/>
        </p:nvSpPr>
        <p:spPr>
          <a:xfrm>
            <a:off x="489995" y="596096"/>
            <a:ext cx="1003525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Objective: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Static Appearances -&gt; Fine Details</a:t>
            </a:r>
          </a:p>
          <a:p>
            <a:r>
              <a:rPr lang="en-US">
                <a:cs typeface="Calibri"/>
              </a:rPr>
              <a:t>Simulation -&gt; Mouse-Click Interaction (Animation Trigger)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Enactments -&gt; E.g Text entry, sliding or drag drop -&gt; as fake clickable hotspot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(Optional) Annotation Animation-&gt; Clarify what is going on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(Optional) Instruction File 1 Page max.PDF -&gt; Special Command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Rules :</a:t>
            </a:r>
          </a:p>
          <a:p>
            <a:r>
              <a:rPr lang="en-US" dirty="0">
                <a:cs typeface="Calibri"/>
              </a:rPr>
              <a:t>No </a:t>
            </a:r>
          </a:p>
          <a:p>
            <a:r>
              <a:rPr lang="en-US">
                <a:cs typeface="Calibri"/>
              </a:rPr>
              <a:t>- Copyright</a:t>
            </a:r>
            <a:endParaRPr lang="en-US"/>
          </a:p>
          <a:p>
            <a:r>
              <a:rPr lang="en-US">
                <a:cs typeface="Calibri"/>
              </a:rPr>
              <a:t>- Macros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Scripts/Programming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Video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Public domain material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Assessment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Hi-Fi relate Lo-Fi (Hi-Fi Finer Design + Review)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Interface Aesthetics and Expected Experience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 Interface features and realistics simulation and enact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-20362" y="-865481"/>
            <a:ext cx="13967700" cy="7856831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My Logo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27054" y="984435"/>
            <a:ext cx="3950791" cy="6101643"/>
            <a:chOff x="4095094" y="1258529"/>
            <a:chExt cx="3950791" cy="6101643"/>
          </a:xfrm>
        </p:grpSpPr>
        <p:sp>
          <p:nvSpPr>
            <p:cNvPr id="8" name="Flowchart: Connector 7"/>
            <p:cNvSpPr/>
            <p:nvPr/>
          </p:nvSpPr>
          <p:spPr>
            <a:xfrm>
              <a:off x="4709431" y="3146853"/>
              <a:ext cx="2768139" cy="2768139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39086" y="2851245"/>
              <a:ext cx="2178802" cy="450892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28700" dirty="0" smtClean="0">
                  <a:latin typeface="Bodoni MT" panose="02070603080606020203" pitchFamily="18" charset="0"/>
                </a:rPr>
                <a:t>J</a:t>
              </a:r>
              <a:endParaRPr lang="en-US" sz="28700" dirty="0">
                <a:latin typeface="Bodoni MT" panose="02070603080606020203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8385" y="3673762"/>
              <a:ext cx="213750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166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5094" y="1258529"/>
              <a:ext cx="2178802" cy="450892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28700" dirty="0" smtClean="0">
                  <a:latin typeface="Bodoni MT" panose="02070603080606020203" pitchFamily="18" charset="0"/>
                </a:rPr>
                <a:t>S</a:t>
              </a:r>
              <a:endParaRPr lang="en-US" sz="28700" dirty="0">
                <a:latin typeface="Bodoni MT" panose="02070603080606020203" pitchFamily="18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032594" y="3642167"/>
            <a:ext cx="321125" cy="400124"/>
            <a:chOff x="9032594" y="3642167"/>
            <a:chExt cx="321125" cy="400124"/>
          </a:xfrm>
        </p:grpSpPr>
        <p:sp>
          <p:nvSpPr>
            <p:cNvPr id="15" name="Flowchart: Connector 14"/>
            <p:cNvSpPr/>
            <p:nvPr/>
          </p:nvSpPr>
          <p:spPr>
            <a:xfrm>
              <a:off x="9142866" y="3783805"/>
              <a:ext cx="133173" cy="133173"/>
            </a:xfrm>
            <a:prstGeom prst="flowChartConnector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83913" y="3734514"/>
              <a:ext cx="269806" cy="3077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Bodoni MT" panose="02070603080606020203" pitchFamily="18" charset="0"/>
                </a:rPr>
                <a:t>J</a:t>
              </a:r>
              <a:endParaRPr lang="en-US" sz="1400" dirty="0">
                <a:latin typeface="Bodoni MT" panose="02070603080606020203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32594" y="3642167"/>
              <a:ext cx="282450" cy="3077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Bodoni MT" panose="02070603080606020203" pitchFamily="18" charset="0"/>
                </a:rPr>
                <a:t>S</a:t>
              </a:r>
              <a:endParaRPr lang="en-US" sz="1400" dirty="0">
                <a:latin typeface="Bodoni MT" panose="02070603080606020203" pitchFamily="18" charset="0"/>
              </a:endParaRPr>
            </a:p>
          </p:txBody>
        </p:sp>
      </p:grpSp>
      <p:sp>
        <p:nvSpPr>
          <p:cNvPr id="19" name="Rounded Rectangle 18">
            <a:hlinkHover r:id="rId2" action="ppaction://hlinksldjump"/>
          </p:cNvPr>
          <p:cNvSpPr/>
          <p:nvPr/>
        </p:nvSpPr>
        <p:spPr>
          <a:xfrm>
            <a:off x="7554828" y="152001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24" y="2335304"/>
            <a:ext cx="204408" cy="2044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22250" y="3774177"/>
            <a:ext cx="1927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S</a:t>
            </a:r>
            <a:endParaRPr lang="en-US" sz="7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437268" y="-190407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345867" y="12112"/>
            <a:ext cx="2733270" cy="2109108"/>
            <a:chOff x="4114144" y="1258529"/>
            <a:chExt cx="2733270" cy="2109108"/>
          </a:xfrm>
        </p:grpSpPr>
        <p:sp>
          <p:nvSpPr>
            <p:cNvPr id="24" name="Flowchart: Connector 23"/>
            <p:cNvSpPr/>
            <p:nvPr/>
          </p:nvSpPr>
          <p:spPr>
            <a:xfrm>
              <a:off x="4444272" y="1918923"/>
              <a:ext cx="928773" cy="928773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95451" y="1797977"/>
              <a:ext cx="851515" cy="156966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latin typeface="Bodoni MT" panose="02070603080606020203" pitchFamily="18" charset="0"/>
                </a:rPr>
                <a:t>J</a:t>
              </a:r>
              <a:endParaRPr lang="en-US" sz="9600" dirty="0">
                <a:latin typeface="Bodoni MT" panose="02070603080606020203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09914" y="2001474"/>
              <a:ext cx="2137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60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14144" y="1258529"/>
              <a:ext cx="851515" cy="156966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latin typeface="Bodoni MT" panose="02070603080606020203" pitchFamily="18" charset="0"/>
                </a:rPr>
                <a:t>S</a:t>
              </a:r>
              <a:endParaRPr lang="en-US" sz="9600" dirty="0">
                <a:latin typeface="Bodoni MT" panose="02070603080606020203" pitchFamily="18" charset="0"/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9219224" y="2531481"/>
            <a:ext cx="525600" cy="5248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9232188" y="2554633"/>
            <a:ext cx="483856" cy="4712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3828" y="3949944"/>
            <a:ext cx="398888" cy="2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Icons</a:t>
            </a:r>
            <a:endParaRPr lang="en-US" dirty="0"/>
          </a:p>
        </p:txBody>
      </p:sp>
      <p:sp>
        <p:nvSpPr>
          <p:cNvPr id="4" name="Curved Left Arrow 3"/>
          <p:cNvSpPr/>
          <p:nvPr/>
        </p:nvSpPr>
        <p:spPr>
          <a:xfrm rot="10800000">
            <a:off x="6921223" y="3427791"/>
            <a:ext cx="218722" cy="372300"/>
          </a:xfrm>
          <a:prstGeom prst="curvedLeftArrow">
            <a:avLst>
              <a:gd name="adj1" fmla="val 23219"/>
              <a:gd name="adj2" fmla="val 50000"/>
              <a:gd name="adj3" fmla="val 385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82" y="3033573"/>
            <a:ext cx="204408" cy="20440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046598" y="3033573"/>
            <a:ext cx="154524" cy="199227"/>
            <a:chOff x="5046598" y="3033573"/>
            <a:chExt cx="154524" cy="199227"/>
          </a:xfrm>
        </p:grpSpPr>
        <p:sp>
          <p:nvSpPr>
            <p:cNvPr id="6" name="Snip Single Corner Rectangle 5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Flowchart: Connector 12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Curved Left Arrow 14"/>
          <p:cNvSpPr/>
          <p:nvPr/>
        </p:nvSpPr>
        <p:spPr>
          <a:xfrm rot="10800000">
            <a:off x="8349972" y="1025963"/>
            <a:ext cx="1752877" cy="2983678"/>
          </a:xfrm>
          <a:prstGeom prst="curvedLeftArrow">
            <a:avLst>
              <a:gd name="adj1" fmla="val 23219"/>
              <a:gd name="adj2" fmla="val 50000"/>
              <a:gd name="adj3" fmla="val 3856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10800000">
            <a:off x="10226398" y="1025963"/>
            <a:ext cx="1752877" cy="2983678"/>
          </a:xfrm>
          <a:prstGeom prst="curvedLeftArrow">
            <a:avLst>
              <a:gd name="adj1" fmla="val 23219"/>
              <a:gd name="adj2" fmla="val 50000"/>
              <a:gd name="adj3" fmla="val 385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10800000">
            <a:off x="5828339" y="187221"/>
            <a:ext cx="1752877" cy="2983678"/>
          </a:xfrm>
          <a:prstGeom prst="curvedLeftArrow">
            <a:avLst>
              <a:gd name="adj1" fmla="val 23219"/>
              <a:gd name="adj2" fmla="val 50000"/>
              <a:gd name="adj3" fmla="val 38566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0750" y="2120900"/>
            <a:ext cx="323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 -&gt; Today : (18th SEP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1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442D-DCB3-4838-A83D-57FB4FA4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 Light"/>
              </a:rPr>
              <a:t>Credits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6DE9-9A8C-4A88-A5A8-7B9D5ABF5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Elon Musk </a:t>
            </a:r>
          </a:p>
          <a:p>
            <a:pPr lvl="1"/>
            <a:r>
              <a:rPr lang="en-SG" dirty="0">
                <a:hlinkClick r:id="rId2"/>
              </a:rPr>
              <a:t>https://commons.wikimedia.org/wiki/File:Elon_Musk_(3018710552).</a:t>
            </a:r>
            <a:r>
              <a:rPr lang="en-SG" dirty="0" smtClean="0">
                <a:hlinkClick r:id="rId2"/>
              </a:rPr>
              <a:t>jpg</a:t>
            </a:r>
            <a:endParaRPr lang="en-SG" dirty="0" smtClean="0"/>
          </a:p>
          <a:p>
            <a:r>
              <a:rPr lang="en-US" dirty="0" smtClean="0"/>
              <a:t>Garden By The Bay</a:t>
            </a:r>
          </a:p>
          <a:p>
            <a:pPr lvl="1"/>
            <a:r>
              <a:rPr lang="en-SG" dirty="0">
                <a:hlinkClick r:id="rId3"/>
              </a:rPr>
              <a:t>https://</a:t>
            </a:r>
            <a:r>
              <a:rPr lang="en-SG" dirty="0" smtClean="0">
                <a:hlinkClick r:id="rId3"/>
              </a:rPr>
              <a:t>www.publicdomainpictures.net/en/view-image.php?image=43080&amp;picture=garden-by-the-bay-night-view</a:t>
            </a:r>
            <a:endParaRPr lang="en-SG" dirty="0" smtClean="0"/>
          </a:p>
          <a:p>
            <a:r>
              <a:rPr lang="en-SG" dirty="0" smtClean="0"/>
              <a:t>Mark </a:t>
            </a:r>
            <a:r>
              <a:rPr lang="en-SG" dirty="0" err="1" smtClean="0"/>
              <a:t>Zurkerberg</a:t>
            </a:r>
            <a:endParaRPr lang="en-SG" dirty="0" smtClean="0"/>
          </a:p>
          <a:p>
            <a:pPr lvl="1"/>
            <a:r>
              <a:rPr lang="en-SG" dirty="0">
                <a:hlinkClick r:id="rId4"/>
              </a:rPr>
              <a:t>https://commons.wikimedia.org/wiki/File:MarkZuckerberg-crop.jpg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231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" y="-2220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4160227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Workshops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Flowchart: Connector 108">
            <a:hlinkClick r:id="rId17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hlinkClick r:id="rId17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6980392" y="4695730"/>
            <a:ext cx="1648208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Terms &amp; Conditions Apply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3687033" y="1198153"/>
            <a:ext cx="354907" cy="353989"/>
            <a:chOff x="660504" y="7524"/>
            <a:chExt cx="450000" cy="448837"/>
          </a:xfrm>
        </p:grpSpPr>
        <p:sp>
          <p:nvSpPr>
            <p:cNvPr id="111" name="Rounded Rectangle 110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28" name="Rounded Rectangle 27"/>
          <p:cNvSpPr/>
          <p:nvPr/>
        </p:nvSpPr>
        <p:spPr>
          <a:xfrm>
            <a:off x="6022499" y="1192783"/>
            <a:ext cx="1990673" cy="35554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en-US" dirty="0" smtClean="0"/>
              <a:t>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Workshops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3696558" y="2040261"/>
            <a:ext cx="981075" cy="55861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 Task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4127435" y="1198153"/>
            <a:ext cx="357164" cy="356241"/>
            <a:chOff x="100407" y="658719"/>
            <a:chExt cx="450000" cy="448837"/>
          </a:xfrm>
        </p:grpSpPr>
        <p:sp>
          <p:nvSpPr>
            <p:cNvPr id="117" name="Rounded Rectangle 11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3618632" y="1726557"/>
            <a:ext cx="11501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u="sng" dirty="0" smtClean="0"/>
              <a:t>What’s New!</a:t>
            </a:r>
            <a:endParaRPr lang="en-US" sz="1400" b="1" i="1" u="sng" dirty="0"/>
          </a:p>
        </p:txBody>
      </p:sp>
      <p:sp>
        <p:nvSpPr>
          <p:cNvPr id="121" name="Rounded Rectangle 120"/>
          <p:cNvSpPr/>
          <p:nvPr/>
        </p:nvSpPr>
        <p:spPr>
          <a:xfrm>
            <a:off x="4790912" y="2040261"/>
            <a:ext cx="981075" cy="55861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Dynamic Task-List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5885266" y="2040261"/>
            <a:ext cx="981075" cy="55861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Interactive Timeline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618632" y="2711227"/>
            <a:ext cx="76367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u="sng" dirty="0" smtClean="0"/>
              <a:t>Popular</a:t>
            </a:r>
            <a:endParaRPr lang="en-US" sz="1400" b="1" i="1" u="sng" dirty="0"/>
          </a:p>
        </p:txBody>
      </p:sp>
      <p:sp>
        <p:nvSpPr>
          <p:cNvPr id="125" name="TextBox 124"/>
          <p:cNvSpPr txBox="1"/>
          <p:nvPr/>
        </p:nvSpPr>
        <p:spPr>
          <a:xfrm>
            <a:off x="3618632" y="3695897"/>
            <a:ext cx="98565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i="1" u="sng" dirty="0" smtClean="0"/>
              <a:t>Top Search</a:t>
            </a:r>
            <a:endParaRPr lang="en-US" sz="1400" b="1" i="1" u="sng" dirty="0"/>
          </a:p>
        </p:txBody>
      </p:sp>
      <p:sp>
        <p:nvSpPr>
          <p:cNvPr id="126" name="Rounded Rectangle 125"/>
          <p:cNvSpPr/>
          <p:nvPr/>
        </p:nvSpPr>
        <p:spPr>
          <a:xfrm>
            <a:off x="3693522" y="3020265"/>
            <a:ext cx="981075" cy="5586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Calendar Add-On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787876" y="3020265"/>
            <a:ext cx="981075" cy="558615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Improved Task Dependency</a:t>
            </a:r>
            <a:endParaRPr lang="en-US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5882230" y="3020265"/>
            <a:ext cx="981075" cy="558615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 Guidelines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6976584" y="3020265"/>
            <a:ext cx="981075" cy="55861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Remote Functions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8131326" y="1199099"/>
            <a:ext cx="359563" cy="358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08" y="1224273"/>
            <a:ext cx="277611" cy="277611"/>
          </a:xfrm>
          <a:prstGeom prst="rect">
            <a:avLst/>
          </a:prstGeom>
        </p:spPr>
      </p:pic>
      <p:sp>
        <p:nvSpPr>
          <p:cNvPr id="132" name="Rounded Rectangle 131"/>
          <p:cNvSpPr/>
          <p:nvPr/>
        </p:nvSpPr>
        <p:spPr>
          <a:xfrm>
            <a:off x="3693522" y="4003674"/>
            <a:ext cx="981075" cy="558615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Annoying Features!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787876" y="4003674"/>
            <a:ext cx="981075" cy="55861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Disability support add-on</a:t>
            </a:r>
            <a:endParaRPr lang="en-US"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5882230" y="4003674"/>
            <a:ext cx="981075" cy="5586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Advanced Features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6976584" y="4003674"/>
            <a:ext cx="981075" cy="5586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Auto-Assign Schedule Task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384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" y="-2220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4160227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Flowchart: Connector 108">
            <a:hlinkClick r:id="rId17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hlinkClick r:id="rId17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3687033" y="1198153"/>
            <a:ext cx="354907" cy="353989"/>
            <a:chOff x="660504" y="7524"/>
            <a:chExt cx="450000" cy="448837"/>
          </a:xfrm>
        </p:grpSpPr>
        <p:sp>
          <p:nvSpPr>
            <p:cNvPr id="111" name="Rounded Rectangle 110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3618632" y="1823774"/>
            <a:ext cx="4866889" cy="14619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u="sng" dirty="0" smtClean="0"/>
              <a:t>Today</a:t>
            </a:r>
          </a:p>
          <a:p>
            <a:r>
              <a:rPr lang="en-US" sz="900" b="1" dirty="0" smtClean="0"/>
              <a:t>[1] Removed</a:t>
            </a:r>
            <a:r>
              <a:rPr lang="en-US" sz="900" dirty="0" smtClean="0"/>
              <a:t> -&gt; Event “Garden By The Bay”</a:t>
            </a:r>
            <a:r>
              <a:rPr lang="en-US" sz="900" baseline="-25000" dirty="0" smtClean="0"/>
              <a:t>...............................................................................................(Mark Zuckerberg)  1300hrs</a:t>
            </a:r>
          </a:p>
          <a:p>
            <a:endParaRPr lang="en-US" sz="900" baseline="-25000" dirty="0"/>
          </a:p>
          <a:p>
            <a:endParaRPr lang="en-US" sz="900" baseline="-25000" dirty="0" smtClean="0"/>
          </a:p>
          <a:p>
            <a:r>
              <a:rPr lang="en-US" sz="1000" b="1" u="sng" dirty="0" smtClean="0"/>
              <a:t>29/10/2019</a:t>
            </a:r>
            <a:endParaRPr lang="en-US" sz="1000" b="1" u="sng" baseline="-25000" dirty="0" smtClean="0"/>
          </a:p>
          <a:p>
            <a:r>
              <a:rPr lang="en-US" sz="900" b="1" dirty="0" smtClean="0"/>
              <a:t>[1] Added</a:t>
            </a:r>
            <a:r>
              <a:rPr lang="en-US" sz="900" dirty="0" smtClean="0"/>
              <a:t>      -&gt; Task “Routing Carpark A-Z” in project “Transport”</a:t>
            </a:r>
            <a:r>
              <a:rPr lang="en-US" sz="900" baseline="-25000" dirty="0" smtClean="0"/>
              <a:t>....................................................(Elon Musk)  1523hrs</a:t>
            </a:r>
          </a:p>
          <a:p>
            <a:endParaRPr lang="en-US" sz="900" baseline="-25000" dirty="0"/>
          </a:p>
          <a:p>
            <a:endParaRPr lang="en-US" sz="900" baseline="-25000" dirty="0" smtClean="0"/>
          </a:p>
          <a:p>
            <a:r>
              <a:rPr lang="en-US" sz="900" b="1" u="sng" dirty="0" smtClean="0"/>
              <a:t>28/10/2019</a:t>
            </a:r>
          </a:p>
          <a:p>
            <a:r>
              <a:rPr lang="en-US" sz="900" b="1" dirty="0" smtClean="0"/>
              <a:t>[1] </a:t>
            </a:r>
            <a:r>
              <a:rPr lang="en-US" sz="900" b="1" dirty="0"/>
              <a:t>Created     </a:t>
            </a:r>
            <a:r>
              <a:rPr lang="en-US" sz="900" dirty="0"/>
              <a:t>-&gt; Event “Garden By The Bay</a:t>
            </a:r>
            <a:r>
              <a:rPr lang="en-US" sz="900" dirty="0" smtClean="0"/>
              <a:t>”</a:t>
            </a:r>
            <a:r>
              <a:rPr lang="en-US" sz="900" baseline="-25000" dirty="0" smtClean="0"/>
              <a:t>........................................................................................................(</a:t>
            </a:r>
            <a:r>
              <a:rPr lang="en-US" sz="900" baseline="-25000" dirty="0"/>
              <a:t>Elon</a:t>
            </a:r>
            <a:r>
              <a:rPr lang="en-US" sz="900" dirty="0"/>
              <a:t> </a:t>
            </a:r>
            <a:r>
              <a:rPr lang="en-US" sz="900" baseline="-25000" dirty="0"/>
              <a:t>Musk)</a:t>
            </a:r>
            <a:r>
              <a:rPr lang="en-US" sz="900" dirty="0"/>
              <a:t> </a:t>
            </a:r>
            <a:r>
              <a:rPr lang="en-US" sz="900" baseline="-25000" dirty="0" smtClean="0"/>
              <a:t>0942hrs</a:t>
            </a:r>
            <a:endParaRPr lang="en-US" sz="900" b="1" u="sng" dirty="0" smtClean="0"/>
          </a:p>
          <a:p>
            <a:r>
              <a:rPr lang="en-US" sz="900" b="1" dirty="0" smtClean="0"/>
              <a:t>[2] Added       </a:t>
            </a:r>
            <a:r>
              <a:rPr lang="en-US" sz="900" dirty="0" smtClean="0"/>
              <a:t>-&gt; Project “Transport</a:t>
            </a:r>
            <a:r>
              <a:rPr lang="en-US" sz="900" baseline="-25000" dirty="0" smtClean="0"/>
              <a:t>”.............................................................................................................................(Elon Musk)  0943hrs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8553078" y="1906084"/>
            <a:ext cx="60628" cy="27845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27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Planner Page Variation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" y="-2220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2758887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Settings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Flowchart: Connector 108">
            <a:hlinkClick r:id="rId17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hlinkClick r:id="rId17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3612477" y="1198211"/>
            <a:ext cx="4866889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Interface</a:t>
            </a:r>
          </a:p>
          <a:p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</a:t>
            </a:r>
          </a:p>
          <a:p>
            <a:endParaRPr 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Color Blind Friendly Mode</a:t>
            </a:r>
          </a:p>
          <a:p>
            <a:endParaRPr 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Synchronization with IOS and Android</a:t>
            </a:r>
          </a:p>
          <a:p>
            <a:endParaRPr 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 Factor Authentication</a:t>
            </a:r>
          </a:p>
          <a:p>
            <a:endParaRPr 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Privacy and Policy...</a:t>
            </a:r>
            <a:endParaRPr lang="en-US" sz="1100" u="sng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498881" y="3294390"/>
            <a:ext cx="1231427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Advanced Settings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140520" y="1268498"/>
            <a:ext cx="384059" cy="14347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8140520" y="1643576"/>
            <a:ext cx="384059" cy="14347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140519" y="2018654"/>
            <a:ext cx="384059" cy="143475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8136112" y="2389461"/>
            <a:ext cx="384059" cy="14347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8136112" y="2760268"/>
            <a:ext cx="384059" cy="14347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8112996" y="1221764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/>
          <p:cNvSpPr/>
          <p:nvPr/>
        </p:nvSpPr>
        <p:spPr>
          <a:xfrm>
            <a:off x="8118655" y="1601961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/>
          <p:cNvSpPr/>
          <p:nvPr/>
        </p:nvSpPr>
        <p:spPr>
          <a:xfrm>
            <a:off x="8118655" y="1983647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/>
          <p:cNvSpPr/>
          <p:nvPr/>
        </p:nvSpPr>
        <p:spPr>
          <a:xfrm>
            <a:off x="8324266" y="2352117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/>
          <p:cNvSpPr/>
          <p:nvPr/>
        </p:nvSpPr>
        <p:spPr>
          <a:xfrm>
            <a:off x="8325304" y="2725754"/>
            <a:ext cx="218163" cy="218163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" y="-2220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Flowchart: Connector 108">
            <a:hlinkClick r:id="rId17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hlinkClick r:id="rId17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3795389" y="1373491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/>
          <p:cNvSpPr/>
          <p:nvPr/>
        </p:nvSpPr>
        <p:spPr>
          <a:xfrm>
            <a:off x="3795389" y="1846856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/>
          <p:cNvSpPr/>
          <p:nvPr/>
        </p:nvSpPr>
        <p:spPr>
          <a:xfrm>
            <a:off x="3804864" y="2320625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/>
          <p:cNvSpPr/>
          <p:nvPr/>
        </p:nvSpPr>
        <p:spPr>
          <a:xfrm>
            <a:off x="3797093" y="2818479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/>
          <p:cNvSpPr/>
          <p:nvPr/>
        </p:nvSpPr>
        <p:spPr>
          <a:xfrm>
            <a:off x="6172216" y="1368602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/>
          <p:cNvSpPr/>
          <p:nvPr/>
        </p:nvSpPr>
        <p:spPr>
          <a:xfrm>
            <a:off x="6172216" y="1841967"/>
            <a:ext cx="118456" cy="118456"/>
          </a:xfrm>
          <a:prstGeom prst="flowChartConnector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913845" y="1304614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English (British)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913845" y="1771595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English (United States)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929741" y="2238216"/>
            <a:ext cx="1957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Chinese (Simplified, Singapore</a:t>
            </a:r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929741" y="2742013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Chinese (Traditional, Taiwan</a:t>
            </a:r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290672" y="1303476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Tamil (India)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290672" y="1780351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Japanese (Japan)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Flowchart: Connector 47"/>
          <p:cNvSpPr/>
          <p:nvPr/>
        </p:nvSpPr>
        <p:spPr>
          <a:xfrm>
            <a:off x="3820546" y="1397107"/>
            <a:ext cx="69919" cy="69919"/>
          </a:xfrm>
          <a:prstGeom prst="flowChartConnector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 Same Side Corner Rectangle 111"/>
          <p:cNvSpPr/>
          <p:nvPr/>
        </p:nvSpPr>
        <p:spPr>
          <a:xfrm rot="10800000">
            <a:off x="3409069" y="3108354"/>
            <a:ext cx="5365504" cy="12330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alf Frame 112"/>
          <p:cNvSpPr/>
          <p:nvPr/>
        </p:nvSpPr>
        <p:spPr>
          <a:xfrm rot="13515539">
            <a:off x="6058727" y="3137043"/>
            <a:ext cx="61595" cy="62560"/>
          </a:xfrm>
          <a:prstGeom prst="halfFrame">
            <a:avLst>
              <a:gd name="adj1" fmla="val 0"/>
              <a:gd name="adj2" fmla="val 0"/>
            </a:avLst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Half Frame 113"/>
          <p:cNvSpPr/>
          <p:nvPr/>
        </p:nvSpPr>
        <p:spPr>
          <a:xfrm rot="13515539">
            <a:off x="6058726" y="3102161"/>
            <a:ext cx="61595" cy="62560"/>
          </a:xfrm>
          <a:prstGeom prst="halfFrame">
            <a:avLst>
              <a:gd name="adj1" fmla="val 0"/>
              <a:gd name="adj2" fmla="val 0"/>
            </a:avLst>
          </a:prstGeom>
          <a:ln w="95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" y="-2220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Restore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Flowchart: Connector 108">
            <a:hlinkClick r:id="rId17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hlinkClick r:id="rId17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66" idx="1"/>
            <a:endCxn id="66" idx="3"/>
          </p:cNvCxnSpPr>
          <p:nvPr/>
        </p:nvCxnSpPr>
        <p:spPr>
          <a:xfrm>
            <a:off x="3409069" y="2015426"/>
            <a:ext cx="5365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 rot="5400000">
            <a:off x="6060428" y="573583"/>
            <a:ext cx="60628" cy="511869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9" name="Straight Connector 88"/>
          <p:cNvCxnSpPr/>
          <p:nvPr/>
        </p:nvCxnSpPr>
        <p:spPr>
          <a:xfrm flipH="1" flipV="1">
            <a:off x="3923088" y="1800807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52003" y="1118322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Timeline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475511" y="1800807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5027926" y="1800807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5580143" y="1800807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3515459" y="1190642"/>
            <a:ext cx="172949" cy="172502"/>
            <a:chOff x="100407" y="658719"/>
            <a:chExt cx="450000" cy="448837"/>
          </a:xfrm>
        </p:grpSpPr>
        <p:sp>
          <p:nvSpPr>
            <p:cNvPr id="94" name="Rounded Rectangle 93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00" name="Rounded Rectangle 99"/>
          <p:cNvSpPr/>
          <p:nvPr/>
        </p:nvSpPr>
        <p:spPr>
          <a:xfrm>
            <a:off x="3515459" y="1407635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534931" y="1492577"/>
            <a:ext cx="1340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927438" y="1505696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endParaRPr 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 flipH="1" flipV="1">
            <a:off x="6130844" y="1714613"/>
            <a:ext cx="12700" cy="612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6687837" y="1799160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 flipV="1">
            <a:off x="7240260" y="1799160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 flipV="1">
            <a:off x="7792675" y="1799160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 flipV="1">
            <a:off x="8344892" y="1799160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Flowchart: Connector 139"/>
          <p:cNvSpPr/>
          <p:nvPr/>
        </p:nvSpPr>
        <p:spPr>
          <a:xfrm>
            <a:off x="4785677" y="1976394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/>
          <p:cNvSpPr/>
          <p:nvPr/>
        </p:nvSpPr>
        <p:spPr>
          <a:xfrm>
            <a:off x="3494402" y="1976394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/>
          <p:cNvSpPr/>
          <p:nvPr/>
        </p:nvSpPr>
        <p:spPr>
          <a:xfrm>
            <a:off x="7967027" y="2719187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7469980" y="2647811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Legend :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016722" y="2649242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5" name="Flowchart: Connector 144"/>
          <p:cNvSpPr/>
          <p:nvPr/>
        </p:nvSpPr>
        <p:spPr>
          <a:xfrm>
            <a:off x="7973776" y="2871587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8023471" y="2801642"/>
            <a:ext cx="7344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8492386" y="1190987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72" y="1212882"/>
            <a:ext cx="128975" cy="1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" y="-2220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Us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Flowchart: Connector 108">
            <a:hlinkClick r:id="rId17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hlinkClick r:id="rId17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3630843" y="1063090"/>
            <a:ext cx="2733270" cy="2109108"/>
            <a:chOff x="4114144" y="1258529"/>
            <a:chExt cx="2733270" cy="2109108"/>
          </a:xfrm>
        </p:grpSpPr>
        <p:sp>
          <p:nvSpPr>
            <p:cNvPr id="97" name="Flowchart: Connector 96"/>
            <p:cNvSpPr/>
            <p:nvPr/>
          </p:nvSpPr>
          <p:spPr>
            <a:xfrm>
              <a:off x="4444272" y="1918923"/>
              <a:ext cx="928773" cy="928773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495451" y="1797977"/>
              <a:ext cx="851515" cy="156966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latin typeface="Bodoni MT" panose="02070603080606020203" pitchFamily="18" charset="0"/>
                </a:rPr>
                <a:t>J</a:t>
              </a:r>
              <a:endParaRPr lang="en-US" sz="9600" dirty="0">
                <a:latin typeface="Bodoni MT" panose="02070603080606020203" pitchFamily="18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709914" y="2001474"/>
              <a:ext cx="2137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60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114144" y="1258529"/>
              <a:ext cx="851515" cy="156966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latin typeface="Bodoni MT" panose="02070603080606020203" pitchFamily="18" charset="0"/>
                </a:rPr>
                <a:t>S</a:t>
              </a:r>
              <a:endParaRPr lang="en-US" sz="9600" dirty="0">
                <a:latin typeface="Bodoni MT" panose="02070603080606020203" pitchFamily="18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104207" y="1307313"/>
            <a:ext cx="3375159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SJS </a:t>
            </a:r>
            <a:r>
              <a:rPr lang="en-US" sz="1400" b="1" u="sng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TechLead</a:t>
            </a:r>
            <a:r>
              <a:rPr lang="en-US" sz="1400" b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Private Limited</a:t>
            </a:r>
          </a:p>
          <a:p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Founder             : Sam Jian Shen</a:t>
            </a:r>
          </a:p>
          <a:p>
            <a:endParaRPr lang="en-US" sz="11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Developer          : Sam Jian Shen</a:t>
            </a:r>
          </a:p>
          <a:p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Hi-Fi Designer    : Sam Jian Shen</a:t>
            </a:r>
          </a:p>
          <a:p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E-mail                  : </a:t>
            </a:r>
            <a:r>
              <a:rPr lang="en-US" sz="1100" i="1" u="sng" dirty="0" smtClean="0">
                <a:ln w="0"/>
                <a:solidFill>
                  <a:srgbClr val="0000C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JSAM002@e.ntu.edu.sg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690902" y="3000084"/>
            <a:ext cx="281519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***Content Strictly For Education Purpose***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14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Create Event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41" name="Rectangle 40">
            <a:hlinkHover r:id="rId10" action="ppaction://hlinksldjump"/>
          </p:cNvPr>
          <p:cNvSpPr/>
          <p:nvPr/>
        </p:nvSpPr>
        <p:spPr>
          <a:xfrm>
            <a:off x="0" y="0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7" name="Rounded Rectangle 36"/>
          <p:cNvSpPr/>
          <p:nvPr/>
        </p:nvSpPr>
        <p:spPr>
          <a:xfrm>
            <a:off x="100406" y="650647"/>
            <a:ext cx="458093" cy="45690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Picture 3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" y="617316"/>
            <a:ext cx="523569" cy="5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ectangle 31">
            <a:hlinkHover r:id="rId11" action="ppaction://hlinksldjump"/>
          </p:cNvPr>
          <p:cNvSpPr/>
          <p:nvPr/>
        </p:nvSpPr>
        <p:spPr>
          <a:xfrm>
            <a:off x="0" y="0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Rounded Rectangle 27">
            <a:hlinkClick r:id="rId12" action="ppaction://hlinksldjump"/>
          </p:cNvPr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</a:t>
            </a:r>
            <a:endParaRPr lang="en-SG" sz="60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09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Create Event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84980" y="98844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ounded Rectangle 46">
            <a:hlinkClick r:id="rId11" action="ppaction://hlinksldjump"/>
          </p:cNvPr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Cancel</a:t>
            </a:r>
            <a:endParaRPr lang="en-SG" dirty="0"/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>
            <a:hlinkClick r:id="rId12" action="ppaction://hlinksldjump"/>
          </p:cNvPr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dirty="0" smtClean="0"/>
              <a:t>Title</a:t>
            </a:r>
            <a:endParaRPr lang="en-SG" sz="2000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ound Same Side Corner Rectangle 65">
            <a:hlinkClick r:id="rId13" action="ppaction://hlinksldjump"/>
          </p:cNvPr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7" name="Picture 6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ight Arrow 58"/>
          <p:cNvSpPr/>
          <p:nvPr/>
        </p:nvSpPr>
        <p:spPr>
          <a:xfrm rot="2220050">
            <a:off x="1933938" y="720848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 rot="8397927">
            <a:off x="8815710" y="742820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 rot="13519398">
            <a:off x="8889278" y="6184875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81" name="Rounded Rectangle 80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3" name="Rounded Rectangle 82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87" name="Rounded Rectangle 86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360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Title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9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ular Callout 31"/>
          <p:cNvSpPr/>
          <p:nvPr/>
        </p:nvSpPr>
        <p:spPr>
          <a:xfrm>
            <a:off x="3953654" y="972697"/>
            <a:ext cx="7493840" cy="4666103"/>
          </a:xfrm>
          <a:prstGeom prst="wedgeRoundRectCallout">
            <a:avLst>
              <a:gd name="adj1" fmla="val 54607"/>
              <a:gd name="adj2" fmla="val -64443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Hello! Welcome to SJS Planner Program (Simulation). Before we begin, I shall brief you some instructions when using the program :</a:t>
            </a:r>
          </a:p>
          <a:p>
            <a:endParaRPr lang="en-US" dirty="0"/>
          </a:p>
          <a:p>
            <a:r>
              <a:rPr lang="en-US" dirty="0" smtClean="0"/>
              <a:t>All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grey</a:t>
            </a:r>
            <a:r>
              <a:rPr lang="en-US" dirty="0" smtClean="0"/>
              <a:t> out icons/text are disabled for 2 possible reasons 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[1] Users </a:t>
            </a:r>
            <a:r>
              <a:rPr lang="en-US" u="sng" dirty="0" smtClean="0"/>
              <a:t>Accessibility</a:t>
            </a:r>
            <a:r>
              <a:rPr lang="en-US" dirty="0" smtClean="0"/>
              <a:t> such as leader/member</a:t>
            </a:r>
          </a:p>
          <a:p>
            <a:r>
              <a:rPr lang="en-US" dirty="0" smtClean="0"/>
              <a:t>[2] Disabled for </a:t>
            </a:r>
            <a:r>
              <a:rPr lang="en-US" u="sng" dirty="0" smtClean="0"/>
              <a:t>ease of demonstration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b="1" dirty="0" smtClean="0"/>
              <a:t>Non-Grey</a:t>
            </a:r>
            <a:r>
              <a:rPr lang="en-US" dirty="0" smtClean="0"/>
              <a:t> icons/text might be </a:t>
            </a:r>
            <a:r>
              <a:rPr lang="en-US" u="sng" dirty="0" smtClean="0"/>
              <a:t>interact-able/clickable</a:t>
            </a:r>
          </a:p>
          <a:p>
            <a:endParaRPr lang="en-US" dirty="0" smtClean="0"/>
          </a:p>
          <a:p>
            <a:r>
              <a:rPr lang="en-US" dirty="0" smtClean="0"/>
              <a:t>Once again thank </a:t>
            </a:r>
            <a:r>
              <a:rPr lang="en-US" dirty="0"/>
              <a:t>you for participating </a:t>
            </a:r>
            <a:r>
              <a:rPr lang="en-US" dirty="0" smtClean="0"/>
              <a:t>our test </a:t>
            </a:r>
            <a:r>
              <a:rPr lang="en-US" dirty="0"/>
              <a:t>program</a:t>
            </a:r>
            <a:r>
              <a:rPr lang="en-US" dirty="0" smtClean="0"/>
              <a:t>. Enjoy the program and have a nice day!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u="sng" dirty="0" smtClean="0"/>
              <a:t>here</a:t>
            </a:r>
            <a:r>
              <a:rPr lang="en-US" dirty="0" smtClean="0"/>
              <a:t> to continue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914005" y="2445060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71" y="2469687"/>
            <a:ext cx="405343" cy="405343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>
            <a:off x="4330129" y="2445060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8317" y="2526689"/>
            <a:ext cx="393624" cy="287718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5497881" y="2445060"/>
            <a:ext cx="1323393" cy="448837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hlinkClick r:id="rId14" action="ppaction://hlinksldjump"/>
          </p:cNvPr>
          <p:cNvSpPr/>
          <p:nvPr/>
        </p:nvSpPr>
        <p:spPr>
          <a:xfrm>
            <a:off x="4749649" y="5126463"/>
            <a:ext cx="457200" cy="218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ounded Rectangle 46">
            <a:hlinkClick r:id="rId11" action="ppaction://hlinksldjump"/>
          </p:cNvPr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Cancel</a:t>
            </a:r>
            <a:endParaRPr lang="en-SG" dirty="0"/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ounded Rectangle 51">
            <a:hlinkClick r:id="rId12" action="ppaction://hlinksldjump"/>
          </p:cNvPr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tx1"/>
                </a:solidFill>
              </a:rPr>
              <a:t>Create</a:t>
            </a:r>
            <a:endParaRPr lang="en-SG" sz="2400" i="1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000" b="1" dirty="0" smtClean="0"/>
              <a:t>Garden By The Bay</a:t>
            </a:r>
            <a:endParaRPr lang="en-SG" sz="2000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>
            <a:hlinkClick r:id="rId12" action="ppaction://hlinksldjump"/>
          </p:cNvPr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ound Same Side Corner Rectangle 65">
            <a:hlinkClick r:id="rId13" action="ppaction://hlinksldjump"/>
          </p:cNvPr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7" name="Picture 6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pic>
        <p:nvPicPr>
          <p:cNvPr id="74" name="Picture 73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/>
          <p:cNvSpPr/>
          <p:nvPr/>
        </p:nvSpPr>
        <p:spPr>
          <a:xfrm rot="2220050">
            <a:off x="4578440" y="1895756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 rot="2220050">
            <a:off x="2028296" y="1424517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035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Info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2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84980" y="98844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ounded Rectangle 46">
            <a:hlinkClick r:id="rId11" action="ppaction://hlinksldjump"/>
          </p:cNvPr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Cancel</a:t>
            </a:r>
            <a:endParaRPr lang="en-SG" dirty="0"/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Round Same Side Corner Rectangle 61">
            <a:hlinkClick r:id="rId12" action="ppaction://hlinksldjump"/>
          </p:cNvPr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Title</a:t>
            </a:r>
            <a:endParaRPr lang="en-SG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148" name="Rounded Rectangle 14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60" name="Rounded Rectangle 159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ound Same Side Corner Rectangle 65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sp>
        <p:nvSpPr>
          <p:cNvPr id="77" name="Rounded Rectangle 76"/>
          <p:cNvSpPr/>
          <p:nvPr/>
        </p:nvSpPr>
        <p:spPr>
          <a:xfrm>
            <a:off x="3409069" y="797113"/>
            <a:ext cx="5365504" cy="5777346"/>
          </a:xfrm>
          <a:prstGeom prst="roundRect">
            <a:avLst>
              <a:gd name="adj" fmla="val 234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 Same Side Corner Rectangle 77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use?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665469" y="1291092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1" name="Group 80"/>
          <p:cNvGrpSpPr/>
          <p:nvPr/>
        </p:nvGrpSpPr>
        <p:grpSpPr>
          <a:xfrm>
            <a:off x="3669756" y="2153654"/>
            <a:ext cx="347276" cy="346378"/>
            <a:chOff x="660504" y="7524"/>
            <a:chExt cx="450000" cy="448837"/>
          </a:xfrm>
        </p:grpSpPr>
        <p:sp>
          <p:nvSpPr>
            <p:cNvPr id="82" name="Rounded Rectangle 8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4" name="TextBox 83"/>
          <p:cNvSpPr txBox="1"/>
          <p:nvPr/>
        </p:nvSpPr>
        <p:spPr>
          <a:xfrm>
            <a:off x="4465697" y="1210984"/>
            <a:ext cx="402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Switch</a:t>
            </a:r>
            <a:r>
              <a:rPr lang="en-US" sz="1400" dirty="0" smtClean="0"/>
              <a:t> to </a:t>
            </a:r>
            <a:r>
              <a:rPr lang="en-US" sz="1400" u="sng" dirty="0" smtClean="0"/>
              <a:t>hierarchy mode/default mode.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430265" y="2064914"/>
            <a:ext cx="4055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Search</a:t>
            </a:r>
            <a:r>
              <a:rPr lang="en-US" sz="1400" dirty="0" smtClean="0"/>
              <a:t> for a </a:t>
            </a:r>
            <a:r>
              <a:rPr lang="en-US" sz="1400" u="sng" dirty="0" smtClean="0"/>
              <a:t>person</a:t>
            </a:r>
            <a:r>
              <a:rPr lang="en-US" sz="1400" dirty="0" smtClean="0"/>
              <a:t>, result depend on user input.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3663293" y="3017077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ounded Rectangle 86"/>
          <p:cNvSpPr/>
          <p:nvPr/>
        </p:nvSpPr>
        <p:spPr>
          <a:xfrm>
            <a:off x="3663293" y="3878555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ounded Rectangle 87"/>
          <p:cNvSpPr/>
          <p:nvPr/>
        </p:nvSpPr>
        <p:spPr>
          <a:xfrm>
            <a:off x="3656830" y="4743828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solidFill>
                  <a:schemeClr val="tx1"/>
                </a:solidFill>
              </a:rPr>
              <a:t>...</a:t>
            </a:r>
            <a:endParaRPr lang="en-SG" sz="120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669756" y="5601034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0" name="TextBox 89"/>
          <p:cNvSpPr txBox="1"/>
          <p:nvPr/>
        </p:nvSpPr>
        <p:spPr>
          <a:xfrm>
            <a:off x="4431144" y="2949736"/>
            <a:ext cx="365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Undo </a:t>
            </a:r>
            <a:r>
              <a:rPr lang="en-US" sz="1400" dirty="0" smtClean="0"/>
              <a:t>previous </a:t>
            </a:r>
            <a:r>
              <a:rPr lang="en-US" sz="1400" u="sng" dirty="0" smtClean="0"/>
              <a:t>action/s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445921" y="3807210"/>
            <a:ext cx="268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Add</a:t>
            </a:r>
            <a:r>
              <a:rPr lang="en-US" sz="1400" dirty="0"/>
              <a:t> </a:t>
            </a:r>
            <a:r>
              <a:rPr lang="en-US" sz="1400" dirty="0" smtClean="0"/>
              <a:t>team </a:t>
            </a:r>
            <a:r>
              <a:rPr lang="en-US" sz="1400" u="sng" dirty="0" smtClean="0"/>
              <a:t>member/s and projects</a:t>
            </a:r>
            <a:r>
              <a:rPr lang="en-US" sz="1400" dirty="0" smtClean="0"/>
              <a:t>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445921" y="4658334"/>
            <a:ext cx="403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Themes </a:t>
            </a:r>
            <a:r>
              <a:rPr lang="en-US" sz="1400" dirty="0" smtClean="0"/>
              <a:t>to select,             customize option.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431257" y="5509458"/>
            <a:ext cx="420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Delete</a:t>
            </a:r>
            <a:r>
              <a:rPr lang="en-US" sz="1400" dirty="0" smtClean="0"/>
              <a:t> team </a:t>
            </a:r>
            <a:r>
              <a:rPr lang="en-US" sz="1400" u="sng" dirty="0" smtClean="0"/>
              <a:t>member</a:t>
            </a:r>
            <a:r>
              <a:rPr lang="en-US" sz="1400" dirty="0" smtClean="0"/>
              <a:t> (</a:t>
            </a:r>
            <a:r>
              <a:rPr lang="en-US" sz="1400" b="1" dirty="0" smtClean="0"/>
              <a:t>leader</a:t>
            </a:r>
            <a:r>
              <a:rPr lang="en-US" sz="1400" dirty="0" smtClean="0"/>
              <a:t> position only)</a:t>
            </a:r>
            <a:endParaRPr lang="en-US" sz="1400" u="sng" dirty="0" smtClean="0"/>
          </a:p>
        </p:txBody>
      </p:sp>
      <p:sp>
        <p:nvSpPr>
          <p:cNvPr id="96" name="Rounded Rectangle 95"/>
          <p:cNvSpPr/>
          <p:nvPr/>
        </p:nvSpPr>
        <p:spPr>
          <a:xfrm>
            <a:off x="4077405" y="4743828"/>
            <a:ext cx="347276" cy="3463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56" y="3884905"/>
            <a:ext cx="334350" cy="33435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07" y="5619963"/>
            <a:ext cx="312813" cy="312813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7060289" y="6287864"/>
            <a:ext cx="171553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i="1" u="sng" dirty="0" smtClean="0">
                <a:solidFill>
                  <a:srgbClr val="0000CC"/>
                </a:solidFill>
              </a:rPr>
              <a:t>Click here for more details!</a:t>
            </a:r>
            <a:endParaRPr lang="en-US" sz="1100" i="1" u="sng" dirty="0">
              <a:solidFill>
                <a:srgbClr val="0000CC"/>
              </a:solidFill>
            </a:endParaRPr>
          </a:p>
        </p:txBody>
      </p:sp>
      <p:sp>
        <p:nvSpPr>
          <p:cNvPr id="104" name="Flowchart: Connector 103">
            <a:hlinkClick r:id="rId19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ultiply 104">
            <a:hlinkClick r:id="rId19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272" y="1319157"/>
            <a:ext cx="267784" cy="267784"/>
          </a:xfrm>
          <a:prstGeom prst="rect">
            <a:avLst/>
          </a:prstGeom>
        </p:spPr>
      </p:pic>
      <p:sp>
        <p:nvSpPr>
          <p:cNvPr id="139" name="Rounded Rectangle 138"/>
          <p:cNvSpPr/>
          <p:nvPr/>
        </p:nvSpPr>
        <p:spPr>
          <a:xfrm>
            <a:off x="3659027" y="5172431"/>
            <a:ext cx="347276" cy="3463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0" name="Rounded Rectangle 139"/>
          <p:cNvSpPr/>
          <p:nvPr/>
        </p:nvSpPr>
        <p:spPr>
          <a:xfrm>
            <a:off x="4079602" y="5172431"/>
            <a:ext cx="347276" cy="3463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1" name="Rounded Rectangle 140"/>
          <p:cNvSpPr/>
          <p:nvPr/>
        </p:nvSpPr>
        <p:spPr>
          <a:xfrm>
            <a:off x="5890855" y="4639033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smtClean="0">
                <a:solidFill>
                  <a:schemeClr val="tx1"/>
                </a:solidFill>
              </a:rPr>
              <a:t>...</a:t>
            </a:r>
            <a:endParaRPr lang="en-SG" sz="1200" dirty="0">
              <a:solidFill>
                <a:schemeClr val="tx1"/>
              </a:solidFill>
            </a:endParaRP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9272" y="3088427"/>
            <a:ext cx="289122" cy="213669"/>
          </a:xfrm>
          <a:prstGeom prst="rect">
            <a:avLst/>
          </a:prstGeom>
        </p:spPr>
      </p:pic>
      <p:sp>
        <p:nvSpPr>
          <p:cNvPr id="151" name="Rounded Rectangle 150"/>
          <p:cNvSpPr/>
          <p:nvPr/>
        </p:nvSpPr>
        <p:spPr>
          <a:xfrm>
            <a:off x="4082174" y="3873948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2" name="Rounded Rectangle 151"/>
          <p:cNvSpPr/>
          <p:nvPr/>
        </p:nvSpPr>
        <p:spPr>
          <a:xfrm>
            <a:off x="4076860" y="4301786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3" name="Rounded Rectangle 152"/>
          <p:cNvSpPr/>
          <p:nvPr/>
        </p:nvSpPr>
        <p:spPr>
          <a:xfrm>
            <a:off x="3671374" y="4297287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3689746" y="4342994"/>
            <a:ext cx="316286" cy="24915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4077364" y="3917806"/>
            <a:ext cx="276687" cy="217957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4151460" y="3953439"/>
            <a:ext cx="276687" cy="217957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24" y="4342995"/>
            <a:ext cx="286147" cy="228918"/>
          </a:xfrm>
          <a:prstGeom prst="rect">
            <a:avLst/>
          </a:prstGeom>
        </p:spPr>
      </p:pic>
      <p:sp>
        <p:nvSpPr>
          <p:cNvPr id="163" name="Rounded Rectangle 162"/>
          <p:cNvSpPr/>
          <p:nvPr/>
        </p:nvSpPr>
        <p:spPr>
          <a:xfrm>
            <a:off x="4085873" y="1285233"/>
            <a:ext cx="347276" cy="34637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4116433" y="1466674"/>
            <a:ext cx="281666" cy="81214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4116433" y="1372375"/>
            <a:ext cx="281666" cy="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Add Person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8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ounded Rectangle 46">
            <a:hlinkClick r:id="rId11" action="ppaction://hlinksldjump"/>
          </p:cNvPr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Cancel</a:t>
            </a:r>
            <a:endParaRPr lang="en-SG" dirty="0"/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>
            <a:hlinkClick r:id="rId12" action="ppaction://hlinksldjump"/>
          </p:cNvPr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ound Same Side Corner Rectangle 65">
            <a:hlinkClick r:id="rId13" action="ppaction://hlinksldjump"/>
          </p:cNvPr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7" name="Picture 6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pic>
        <p:nvPicPr>
          <p:cNvPr id="59" name="Picture 58">
            <a:hlinkClick r:id="rId12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84" name="Right Arrow 83"/>
          <p:cNvSpPr/>
          <p:nvPr/>
        </p:nvSpPr>
        <p:spPr>
          <a:xfrm rot="2220050">
            <a:off x="2028296" y="1424517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88" name="Rounded Rectangle 87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11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Add Person-&gt; Single Person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5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9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" name="Round Same Side Corner Rectangle 65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74" name="Rounded Rectangle 73"/>
          <p:cNvSpPr/>
          <p:nvPr/>
        </p:nvSpPr>
        <p:spPr>
          <a:xfrm>
            <a:off x="3683985" y="1009568"/>
            <a:ext cx="3691041" cy="2806599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ound Same Side Corner Rectangle 74"/>
          <p:cNvSpPr/>
          <p:nvPr/>
        </p:nvSpPr>
        <p:spPr>
          <a:xfrm>
            <a:off x="3672211" y="1006907"/>
            <a:ext cx="3702815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bg1">
                    <a:lumMod val="75000"/>
                  </a:schemeClr>
                </a:solidFill>
              </a:rPr>
              <a:t>&lt;Position&gt;</a:t>
            </a:r>
            <a:endParaRPr lang="en-SG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00349" y="1828825"/>
            <a:ext cx="2262890" cy="1304003"/>
          </a:xfrm>
          <a:prstGeom prst="roundRect">
            <a:avLst>
              <a:gd name="adj" fmla="val 3618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ounded Rectangle 85"/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Arrow 17"/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bg1">
                    <a:lumMod val="75000"/>
                  </a:schemeClr>
                </a:solidFill>
              </a:rPr>
              <a:t>Enter Name</a:t>
            </a:r>
            <a:endParaRPr lang="en-SG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67221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31497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 rot="2220050">
            <a:off x="3374261" y="853975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2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4" name="Round Same Side Corner Rectangle 93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6" name="Rounded Rectangle 95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74" name="Rounded Rectangle 73"/>
          <p:cNvSpPr/>
          <p:nvPr/>
        </p:nvSpPr>
        <p:spPr>
          <a:xfrm>
            <a:off x="3683985" y="1009568"/>
            <a:ext cx="3691041" cy="2806599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ound Same Side Corner Rectangle 74"/>
          <p:cNvSpPr/>
          <p:nvPr/>
        </p:nvSpPr>
        <p:spPr>
          <a:xfrm>
            <a:off x="3672211" y="1006907"/>
            <a:ext cx="3702815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bg1">
                    <a:lumMod val="75000"/>
                  </a:schemeClr>
                </a:solidFill>
              </a:rPr>
              <a:t>&lt;Position&gt;</a:t>
            </a:r>
            <a:endParaRPr lang="en-SG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00349" y="1828825"/>
            <a:ext cx="2262890" cy="1304003"/>
          </a:xfrm>
          <a:prstGeom prst="roundRect">
            <a:avLst>
              <a:gd name="adj" fmla="val 3618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ounded Rectangle 85"/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Arrow 17"/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bg1">
                    <a:lumMod val="75000"/>
                  </a:schemeClr>
                </a:solidFill>
              </a:rPr>
              <a:t>Enter Name</a:t>
            </a:r>
            <a:endParaRPr lang="en-SG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67221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31497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672210" y="1535125"/>
            <a:ext cx="3702815" cy="260529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bg1">
                    <a:lumMod val="75000"/>
                  </a:schemeClr>
                </a:solidFill>
              </a:rPr>
              <a:t>Leader</a:t>
            </a:r>
            <a:endParaRPr lang="en-SG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" name="Rectangle 91">
            <a:hlinkClick r:id="rId26" action="ppaction://hlinksldjump"/>
          </p:cNvPr>
          <p:cNvSpPr/>
          <p:nvPr/>
        </p:nvSpPr>
        <p:spPr>
          <a:xfrm>
            <a:off x="3672210" y="1803483"/>
            <a:ext cx="3702815" cy="260529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Member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671467" y="2068502"/>
            <a:ext cx="3702815" cy="260529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bg1">
                    <a:lumMod val="75000"/>
                  </a:schemeClr>
                </a:solidFill>
              </a:rPr>
              <a:t>More...</a:t>
            </a:r>
            <a:endParaRPr lang="en-SG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 rot="2220050">
            <a:off x="3374261" y="1646865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5" name="Round Same Side Corner Rectangle 94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7" name="Rounded Rectangle 96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74" name="Rounded Rectangle 73"/>
          <p:cNvSpPr/>
          <p:nvPr/>
        </p:nvSpPr>
        <p:spPr>
          <a:xfrm>
            <a:off x="3683985" y="1009568"/>
            <a:ext cx="3691041" cy="2806599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ound Same Side Corner Rectangle 74"/>
          <p:cNvSpPr/>
          <p:nvPr/>
        </p:nvSpPr>
        <p:spPr>
          <a:xfrm>
            <a:off x="3672211" y="1006907"/>
            <a:ext cx="3702815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Member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00349" y="1828825"/>
            <a:ext cx="2262890" cy="1304003"/>
          </a:xfrm>
          <a:prstGeom prst="roundRect">
            <a:avLst>
              <a:gd name="adj" fmla="val 3618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ounded Rectangle 85">
            <a:hlinkClick r:id="rId26" action="ppaction://hlinksldjump"/>
          </p:cNvPr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Arrow 17">
            <a:hlinkClick r:id="rId26" action="ppaction://hlinksldjump"/>
          </p:cNvPr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bg1">
                    <a:lumMod val="75000"/>
                  </a:schemeClr>
                </a:solidFill>
              </a:rPr>
              <a:t>Enter Name</a:t>
            </a:r>
            <a:endParaRPr lang="en-SG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67221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31497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2220050">
            <a:off x="5958462" y="2581144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0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74" name="Rounded Rectangle 73"/>
          <p:cNvSpPr/>
          <p:nvPr/>
        </p:nvSpPr>
        <p:spPr>
          <a:xfrm>
            <a:off x="3683985" y="1009568"/>
            <a:ext cx="3691041" cy="2806599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ound Same Side Corner Rectangle 74"/>
          <p:cNvSpPr/>
          <p:nvPr/>
        </p:nvSpPr>
        <p:spPr>
          <a:xfrm>
            <a:off x="3672211" y="1006907"/>
            <a:ext cx="3702815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Member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00349" y="1828825"/>
            <a:ext cx="2262890" cy="1304003"/>
          </a:xfrm>
          <a:prstGeom prst="roundRect">
            <a:avLst>
              <a:gd name="adj" fmla="val 3618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Rounded Rectangle 85"/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Arrow 17"/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bg1">
                    <a:lumMod val="75000"/>
                  </a:schemeClr>
                </a:solidFill>
              </a:rPr>
              <a:t>Enter Name</a:t>
            </a:r>
            <a:endParaRPr lang="en-SG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67221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31497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72058" y="2139351"/>
            <a:ext cx="6862392" cy="2506451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" name="Round Same Side Corner Rectangle 91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26" name="Rectangle 25">
            <a:hlinkClick r:id="rId27" action="ppaction://hlinksldjump"/>
          </p:cNvPr>
          <p:cNvSpPr/>
          <p:nvPr/>
        </p:nvSpPr>
        <p:spPr>
          <a:xfrm>
            <a:off x="6148388" y="2815491"/>
            <a:ext cx="752475" cy="717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2220050">
            <a:off x="5748674" y="2542218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>
            <a:hlinkHover r:id="rId3" action="ppaction://hlinksldjump"/>
          </p:cNvPr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>
              <a:hlinkHover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>
              <a:hlinkHover r:id="rId4" action="ppaction://hlinksldjump"/>
            </p:cNvPr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>
              <a:hlinkHover r:id="rId6" action="ppaction://hlinksldjump"/>
            </p:cNvPr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>
              <a:hlinkHover r:id="rId6" action="ppaction://hlinksldjump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>
            <a:hlinkHover r:id="rId8" action="ppaction://hlinksldjump"/>
          </p:cNvPr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>
              <a:hlinkHover r:id="rId10" action="ppaction://hlinksldjump"/>
            </p:cNvPr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>
              <a:hlinkHover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>
            <a:hlinkHover r:id="rId12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hlinkHover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>
              <a:hlinkHover r:id="rId14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hlinkHover r:id="rId14" action="ppaction://hlinksldjump"/>
            </p:cNvPr>
            <p:cNvPicPr>
              <a:picLocks noChangeAspect="1"/>
            </p:cNvPicPr>
            <p:nvPr/>
          </p:nvPicPr>
          <p:blipFill>
            <a:blip r:embed="rId1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>
            <a:hlinkHover r:id="rId16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hlinkHover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>
            <a:hlinkHover r:id="rId18" action="ppaction://hlinksldjump"/>
          </p:cNvPr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hlinkHover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2" name="Round Same Side Corner Rectangle 91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74" name="Rounded Rectangle 73"/>
          <p:cNvSpPr/>
          <p:nvPr/>
        </p:nvSpPr>
        <p:spPr>
          <a:xfrm>
            <a:off x="3683985" y="1009568"/>
            <a:ext cx="3691041" cy="2806599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ound Same Side Corner Rectangle 74"/>
          <p:cNvSpPr/>
          <p:nvPr/>
        </p:nvSpPr>
        <p:spPr>
          <a:xfrm>
            <a:off x="3672211" y="1006907"/>
            <a:ext cx="3702815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Member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00349" y="1828825"/>
            <a:ext cx="2262890" cy="1304003"/>
          </a:xfrm>
          <a:prstGeom prst="roundRect">
            <a:avLst>
              <a:gd name="adj" fmla="val 3618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ounded Rectangle 86">
            <a:hlinkClick r:id="rId26" action="ppaction://hlinksldjump"/>
          </p:cNvPr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bg1">
                    <a:lumMod val="75000"/>
                  </a:schemeClr>
                </a:solidFill>
              </a:rPr>
              <a:t>Enter Name</a:t>
            </a:r>
            <a:endParaRPr lang="en-SG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67221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31497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82" y="1826494"/>
            <a:ext cx="2259368" cy="1296911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Arrow 17"/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ight Arrow 83"/>
          <p:cNvSpPr/>
          <p:nvPr/>
        </p:nvSpPr>
        <p:spPr>
          <a:xfrm rot="2220050">
            <a:off x="4009250" y="3166027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92" name="Rounded Rectangle 91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Round Same Side Corner Rectangle 92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5" name="Rounded Rectangle 94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74" name="Rounded Rectangle 73"/>
          <p:cNvSpPr/>
          <p:nvPr/>
        </p:nvSpPr>
        <p:spPr>
          <a:xfrm>
            <a:off x="3683985" y="1009568"/>
            <a:ext cx="3691041" cy="2806599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ound Same Side Corner Rectangle 74"/>
          <p:cNvSpPr/>
          <p:nvPr/>
        </p:nvSpPr>
        <p:spPr>
          <a:xfrm>
            <a:off x="3672211" y="1006907"/>
            <a:ext cx="3702815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Member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00349" y="1828825"/>
            <a:ext cx="2262890" cy="1304003"/>
          </a:xfrm>
          <a:prstGeom prst="roundRect">
            <a:avLst>
              <a:gd name="adj" fmla="val 3618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ounded Rectangle 86"/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tx1"/>
                </a:solidFill>
              </a:rPr>
              <a:t>Mark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26" action="ppaction://hlinksldjump"/>
          </p:cNvPr>
          <p:cNvSpPr/>
          <p:nvPr/>
        </p:nvSpPr>
        <p:spPr>
          <a:xfrm>
            <a:off x="367221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Create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27" action="ppaction://hlinksldjump"/>
          </p:cNvPr>
          <p:cNvSpPr/>
          <p:nvPr/>
        </p:nvSpPr>
        <p:spPr>
          <a:xfrm>
            <a:off x="631497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Cancel</a:t>
            </a:r>
            <a:endParaRPr lang="en-SG" sz="1600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82" y="1826494"/>
            <a:ext cx="2259368" cy="1296911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Arrow 17"/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Right Arrow 89"/>
          <p:cNvSpPr/>
          <p:nvPr/>
        </p:nvSpPr>
        <p:spPr>
          <a:xfrm rot="2220050">
            <a:off x="3346038" y="3676729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 rot="2220050">
            <a:off x="5949920" y="3668418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97" name="Rounded Rectangle 96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Round Same Side Corner Rectangle 97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100" name="Rounded Rectangle 99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74" name="Rounded Rectangle 73"/>
          <p:cNvSpPr/>
          <p:nvPr/>
        </p:nvSpPr>
        <p:spPr>
          <a:xfrm>
            <a:off x="3683985" y="1009568"/>
            <a:ext cx="3691041" cy="2806599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5" name="Round Same Side Corner Rectangle 74"/>
          <p:cNvSpPr/>
          <p:nvPr/>
        </p:nvSpPr>
        <p:spPr>
          <a:xfrm>
            <a:off x="3672211" y="1006907"/>
            <a:ext cx="3702815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Member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400349" y="1828825"/>
            <a:ext cx="2262890" cy="1304003"/>
          </a:xfrm>
          <a:prstGeom prst="roundRect">
            <a:avLst>
              <a:gd name="adj" fmla="val 3618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7" name="Rounded Rectangle 86"/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tx1"/>
                </a:solidFill>
              </a:rPr>
              <a:t>Mark Zuckerberg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67221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Create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31497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Cancel</a:t>
            </a:r>
            <a:endParaRPr lang="en-SG" sz="1600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82" y="1826494"/>
            <a:ext cx="2259368" cy="1296911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Arrow 17"/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259408" y="2350704"/>
            <a:ext cx="2682122" cy="1437373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/>
              <a:t>         Are you sure? All information will be lost!</a:t>
            </a:r>
          </a:p>
          <a:p>
            <a:r>
              <a:rPr lang="en-SG" sz="1000" dirty="0" smtClean="0"/>
              <a:t>         Do not show me this again.</a:t>
            </a:r>
            <a:endParaRPr lang="en-SG" sz="1000" dirty="0"/>
          </a:p>
        </p:txBody>
      </p:sp>
      <p:sp>
        <p:nvSpPr>
          <p:cNvPr id="92" name="Rounded Rectangle 91">
            <a:hlinkClick r:id="rId27" action="ppaction://hlinksldjump"/>
          </p:cNvPr>
          <p:cNvSpPr/>
          <p:nvPr/>
        </p:nvSpPr>
        <p:spPr>
          <a:xfrm>
            <a:off x="4868189" y="3522565"/>
            <a:ext cx="655429" cy="222293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Yes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28" action="ppaction://hlinksldjump"/>
          </p:cNvPr>
          <p:cNvSpPr/>
          <p:nvPr/>
        </p:nvSpPr>
        <p:spPr>
          <a:xfrm>
            <a:off x="5559534" y="3522565"/>
            <a:ext cx="655429" cy="222293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No</a:t>
            </a:r>
            <a:endParaRPr lang="en-SG" sz="16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53" y="2679029"/>
            <a:ext cx="318917" cy="302941"/>
          </a:xfrm>
          <a:prstGeom prst="rect">
            <a:avLst/>
          </a:prstGeom>
        </p:spPr>
      </p:pic>
      <p:sp>
        <p:nvSpPr>
          <p:cNvPr id="94" name="Round Same Side Corner Rectangle 93"/>
          <p:cNvSpPr/>
          <p:nvPr/>
        </p:nvSpPr>
        <p:spPr>
          <a:xfrm>
            <a:off x="4259408" y="2344800"/>
            <a:ext cx="2682122" cy="256053"/>
          </a:xfrm>
          <a:prstGeom prst="round2SameRect">
            <a:avLst>
              <a:gd name="adj1" fmla="val 24485"/>
              <a:gd name="adj2" fmla="val 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Warning!</a:t>
            </a:r>
            <a:endParaRPr lang="en-SG" sz="1400" dirty="0"/>
          </a:p>
        </p:txBody>
      </p:sp>
      <p:sp>
        <p:nvSpPr>
          <p:cNvPr id="26" name="Rectangle 25"/>
          <p:cNvSpPr/>
          <p:nvPr/>
        </p:nvSpPr>
        <p:spPr>
          <a:xfrm>
            <a:off x="4452558" y="3227801"/>
            <a:ext cx="128106" cy="1212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 rot="2220050">
            <a:off x="4451275" y="3358517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 rot="2220050">
            <a:off x="5177001" y="3313592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Edit Person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82" name="Rounded Rectangle 81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84" name="Rounded Rectangle 83">
            <a:hlinkClick r:id="rId21" action="ppaction://hlinksldjump"/>
          </p:cNvPr>
          <p:cNvSpPr/>
          <p:nvPr/>
        </p:nvSpPr>
        <p:spPr>
          <a:xfrm>
            <a:off x="6299678" y="2608958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617457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7" name="Right Arrow 86"/>
          <p:cNvSpPr/>
          <p:nvPr/>
        </p:nvSpPr>
        <p:spPr>
          <a:xfrm rot="2220050">
            <a:off x="5848922" y="2295576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84449" y="2795512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104" name="Rounded Rectangle 103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9678" y="272287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731370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7" name="Right Arrow 86"/>
          <p:cNvSpPr/>
          <p:nvPr/>
        </p:nvSpPr>
        <p:spPr>
          <a:xfrm rot="2220050">
            <a:off x="5848922" y="2428772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3683985" y="1009568"/>
            <a:ext cx="3691041" cy="2806599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 Same Side Corner Rectangle 94"/>
          <p:cNvSpPr/>
          <p:nvPr/>
        </p:nvSpPr>
        <p:spPr>
          <a:xfrm>
            <a:off x="3672211" y="1006907"/>
            <a:ext cx="3702815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Member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400349" y="1828825"/>
            <a:ext cx="2262890" cy="1304003"/>
          </a:xfrm>
          <a:prstGeom prst="roundRect">
            <a:avLst>
              <a:gd name="adj" fmla="val 3618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ounded Rectangle 96">
            <a:hlinkClick r:id="rId23" action="ppaction://hlinksldjump"/>
          </p:cNvPr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tx1"/>
                </a:solidFill>
              </a:rPr>
              <a:t>Mark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67221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Change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631497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82" y="1826494"/>
            <a:ext cx="2259368" cy="1296911"/>
          </a:xfrm>
          <a:prstGeom prst="rect">
            <a:avLst/>
          </a:prstGeom>
        </p:spPr>
      </p:pic>
      <p:sp>
        <p:nvSpPr>
          <p:cNvPr id="101" name="Rounded Rectangle 100"/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Right Arrow 101"/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Right Arrow 102"/>
          <p:cNvSpPr/>
          <p:nvPr/>
        </p:nvSpPr>
        <p:spPr>
          <a:xfrm rot="2220050">
            <a:off x="3999231" y="3153047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104" name="Rounded Rectangle 103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9678" y="272287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731370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7" name="Right Arrow 86"/>
          <p:cNvSpPr/>
          <p:nvPr/>
        </p:nvSpPr>
        <p:spPr>
          <a:xfrm rot="2220050">
            <a:off x="5848922" y="2428772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3683985" y="1009568"/>
            <a:ext cx="3691041" cy="2806599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 Same Side Corner Rectangle 94"/>
          <p:cNvSpPr/>
          <p:nvPr/>
        </p:nvSpPr>
        <p:spPr>
          <a:xfrm>
            <a:off x="3672211" y="1006907"/>
            <a:ext cx="3702815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>
                <a:solidFill>
                  <a:schemeClr val="tx1"/>
                </a:solidFill>
              </a:rPr>
              <a:t>Member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400349" y="1828825"/>
            <a:ext cx="2262890" cy="1304003"/>
          </a:xfrm>
          <a:prstGeom prst="roundRect">
            <a:avLst>
              <a:gd name="adj" fmla="val 3618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ounded Rectangle 96"/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tx1"/>
                </a:solidFill>
              </a:rPr>
              <a:t>Mark Zuckerberg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98" name="Rounded Rectangle 97">
            <a:hlinkClick r:id="rId23" action="ppaction://hlinksldjump"/>
          </p:cNvPr>
          <p:cNvSpPr/>
          <p:nvPr/>
        </p:nvSpPr>
        <p:spPr>
          <a:xfrm>
            <a:off x="367221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Change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6314971" y="3943016"/>
            <a:ext cx="1057470" cy="358648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82" y="1826494"/>
            <a:ext cx="2259368" cy="1296911"/>
          </a:xfrm>
          <a:prstGeom prst="rect">
            <a:avLst/>
          </a:prstGeom>
        </p:spPr>
      </p:pic>
      <p:sp>
        <p:nvSpPr>
          <p:cNvPr id="101" name="Rounded Rectangle 100"/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2" name="Right Arrow 101"/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3" name="Right Arrow 102"/>
          <p:cNvSpPr/>
          <p:nvPr/>
        </p:nvSpPr>
        <p:spPr>
          <a:xfrm rot="2220050">
            <a:off x="3265019" y="3755831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4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Delete and Undo Person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2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82" name="Rounded Rectangle 81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9678" y="2608958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617457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84449" y="2795512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ight Arrow 91"/>
          <p:cNvSpPr/>
          <p:nvPr/>
        </p:nvSpPr>
        <p:spPr>
          <a:xfrm rot="2220050">
            <a:off x="8064926" y="1393142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6799287" y="2154456"/>
            <a:ext cx="1614312" cy="74303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7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>
            <a:hlinkClick r:id="rId16" action="ppaction://hlinksldjump"/>
          </p:cNvPr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799287" y="2154456"/>
            <a:ext cx="1614312" cy="74303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6" name="Picture 95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4973" y="1734139"/>
            <a:ext cx="384547" cy="284191"/>
          </a:xfrm>
          <a:prstGeom prst="rect">
            <a:avLst/>
          </a:prstGeom>
        </p:spPr>
      </p:pic>
      <p:sp>
        <p:nvSpPr>
          <p:cNvPr id="97" name="Right Arrow 96"/>
          <p:cNvSpPr/>
          <p:nvPr/>
        </p:nvSpPr>
        <p:spPr>
          <a:xfrm rot="2220050">
            <a:off x="7532087" y="1361574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27130"/>
            <a:ext cx="393624" cy="287718"/>
          </a:xfrm>
          <a:prstGeom prst="rect">
            <a:avLst/>
          </a:prstGeom>
        </p:spPr>
      </p:pic>
      <p:sp>
        <p:nvSpPr>
          <p:cNvPr id="98" name="Rounded Rectangle 97"/>
          <p:cNvSpPr/>
          <p:nvPr/>
        </p:nvSpPr>
        <p:spPr>
          <a:xfrm>
            <a:off x="8519802" y="1652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68" y="1677168"/>
            <a:ext cx="405343" cy="405343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84449" y="2145238"/>
            <a:ext cx="1651860" cy="901139"/>
            <a:chOff x="4884449" y="2145238"/>
            <a:chExt cx="1651860" cy="901139"/>
          </a:xfrm>
        </p:grpSpPr>
        <p:sp>
          <p:nvSpPr>
            <p:cNvPr id="76" name="Rounded Rectangle 75"/>
            <p:cNvSpPr/>
            <p:nvPr/>
          </p:nvSpPr>
          <p:spPr>
            <a:xfrm>
              <a:off x="4892069" y="2154456"/>
              <a:ext cx="1614312" cy="74303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175" y="2154456"/>
              <a:ext cx="1019959" cy="741078"/>
            </a:xfrm>
            <a:prstGeom prst="rect">
              <a:avLst/>
            </a:prstGeom>
          </p:spPr>
        </p:pic>
        <p:sp>
          <p:nvSpPr>
            <p:cNvPr id="84" name="Rounded Rectangle 83"/>
            <p:cNvSpPr/>
            <p:nvPr/>
          </p:nvSpPr>
          <p:spPr>
            <a:xfrm>
              <a:off x="6299678" y="2608958"/>
              <a:ext cx="154717" cy="1543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442" y="2617457"/>
              <a:ext cx="134148" cy="134148"/>
            </a:xfrm>
            <a:prstGeom prst="rect">
              <a:avLst/>
            </a:prstGeom>
          </p:spPr>
        </p:pic>
        <p:sp>
          <p:nvSpPr>
            <p:cNvPr id="86" name="Rounded Rectangle 85"/>
            <p:cNvSpPr/>
            <p:nvPr/>
          </p:nvSpPr>
          <p:spPr>
            <a:xfrm>
              <a:off x="6053493" y="2148643"/>
              <a:ext cx="459867" cy="196858"/>
            </a:xfrm>
            <a:prstGeom prst="roundRect">
              <a:avLst>
                <a:gd name="adj" fmla="val 2465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34248" y="2145238"/>
              <a:ext cx="50206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 smtClean="0"/>
                <a:t>Member</a:t>
              </a:r>
              <a:endParaRPr lang="en-US" sz="700" b="1" dirty="0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884449" y="2795512"/>
              <a:ext cx="1614312" cy="1050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Mark Zuckerberg</a:t>
              </a:r>
              <a:endPara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869" y="2809164"/>
              <a:ext cx="326167" cy="237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09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46 L 6.25E-7 0.00023 C 0.00143 -0.00231 0.00312 -0.00463 0.00482 -0.00509 C 0.00703 -0.00671 0.01693 -0.00926 0.01888 -0.00995 C 0.02148 -0.01111 0.02448 -0.0125 0.02721 -0.01319 C 0.02865 -0.01412 0.03008 -0.01435 0.03164 -0.01458 C 0.03281 -0.01551 0.03411 -0.01643 0.03581 -0.0169 C 0.03867 -0.01852 0.04154 -0.01944 0.0444 -0.0206 C 0.04557 -0.02153 0.04687 -0.02222 0.04792 -0.02291 C 0.05052 -0.02407 0.05299 -0.0243 0.05547 -0.02523 L 0.06172 -0.02754 C 0.06693 -0.03472 0.06172 -0.02847 0.06966 -0.03241 C 0.07031 -0.03287 0.07135 -0.03449 0.072 -0.03472 C 0.07409 -0.03565 0.0763 -0.03611 0.07825 -0.03703 C 0.0793 -0.03773 0.08008 -0.03796 0.08112 -0.03819 C 0.0819 -0.03889 0.08307 -0.03912 0.08411 -0.03935 C 0.08581 -0.04004 0.0875 -0.04074 0.08906 -0.0419 C 0.08971 -0.04236 0.08984 -0.04305 0.09049 -0.04305 C 0.09375 -0.04444 0.09713 -0.0456 0.10026 -0.04768 C 0.10065 -0.04838 0.10117 -0.04838 0.10182 -0.04861 C 0.10247 -0.0493 0.10312 -0.04953 0.10391 -0.04977 C 0.10885 -0.05393 0.10286 -0.05116 0.10924 -0.05324 C 0.1099 -0.05416 0.11055 -0.05532 0.11146 -0.05602 C 0.11693 -0.06111 0.11432 -0.0581 0.11836 -0.06065 C 0.11888 -0.06134 0.11914 -0.06157 0.12005 -0.06157 C 0.12083 -0.06227 0.122 -0.0625 0.12305 -0.06273 C 0.1237 -0.06389 0.12409 -0.06504 0.12474 -0.06551 C 0.12552 -0.06597 0.12656 -0.06597 0.12747 -0.06643 C 0.12878 -0.06713 0.13008 -0.06805 0.13164 -0.06898 C 0.1362 -0.07176 0.12812 -0.06898 0.13919 -0.07222 C 0.14049 -0.07315 0.14206 -0.07338 0.14388 -0.07361 C 0.14661 -0.075 0.14909 -0.07569 0.15182 -0.07708 C 0.15365 -0.07824 0.15534 -0.0787 0.15703 -0.0794 C 0.15768 -0.07986 0.15846 -0.08055 0.15924 -0.08055 C 0.16055 -0.08102 0.16172 -0.08148 0.16289 -0.08171 C 0.16367 -0.08217 0.16432 -0.0831 0.1651 -0.0831 C 0.16628 -0.08356 0.16745 -0.08379 0.16888 -0.08403 C 0.16953 -0.08472 0.16966 -0.08518 0.17031 -0.08518 C 0.17357 -0.08727 0.17669 -0.08796 0.18008 -0.09004 C 0.18294 -0.09236 0.18099 -0.09143 0.18633 -0.09236 C 0.1901 -0.09537 0.18607 -0.09259 0.19388 -0.09467 C 0.19466 -0.09491 0.19531 -0.09583 0.19609 -0.09606 C 0.20234 -0.10555 0.19609 -0.09745 0.21393 -0.10092 C 0.2151 -0.10116 0.21654 -0.10231 0.21784 -0.10301 C 0.22578 -0.1081 0.21797 -0.10278 0.22695 -0.10879 C 0.22773 -0.10995 0.22891 -0.11041 0.23008 -0.11134 C 0.23086 -0.11203 0.23151 -0.11296 0.23229 -0.11389 C 0.23294 -0.11458 0.23346 -0.11481 0.23437 -0.11481 C 0.24323 -0.1169 0.24075 -0.11157 0.24323 -0.11713 L 0.24492 -0.12268 L 0.24583 -0.1206 " pathEditMode="relative" rAng="0" ptsTypes="AAAAAAA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093 L -0.16628 -0.000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7" grpId="0" animBg="1"/>
      <p:bldP spid="54" grpId="0" animBg="1"/>
      <p:bldP spid="5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 Icon Hover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1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Add Project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9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2389629" y="175380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4" name="Rounded Rectangle 63"/>
          <p:cNvSpPr/>
          <p:nvPr/>
        </p:nvSpPr>
        <p:spPr>
          <a:xfrm>
            <a:off x="2389629" y="1700046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Rounded Rectangle 64">
            <a:hlinkClick r:id="rId11" action="ppaction://hlinksldjump"/>
          </p:cNvPr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pic>
        <p:nvPicPr>
          <p:cNvPr id="74" name="Picture 73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8" y="1655653"/>
            <a:ext cx="433251" cy="4332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9678" y="2608958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617457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84449" y="2795512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Right Arrow 93"/>
          <p:cNvSpPr/>
          <p:nvPr/>
        </p:nvSpPr>
        <p:spPr>
          <a:xfrm rot="2220050">
            <a:off x="1957442" y="1361574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2" name="Rounded Rectangle 91"/>
          <p:cNvSpPr/>
          <p:nvPr/>
        </p:nvSpPr>
        <p:spPr>
          <a:xfrm>
            <a:off x="6799287" y="2154456"/>
            <a:ext cx="1614312" cy="74303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9678" y="2608958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617457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84449" y="2795512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2" name="Rounded Rectangle 91"/>
          <p:cNvSpPr/>
          <p:nvPr/>
        </p:nvSpPr>
        <p:spPr>
          <a:xfrm>
            <a:off x="6799287" y="2154456"/>
            <a:ext cx="1614312" cy="74303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>
            <a:hlinkClick r:id="rId20" action="ppaction://hlinksldjump"/>
          </p:cNvPr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100" name="Right Arrow 99"/>
          <p:cNvSpPr/>
          <p:nvPr/>
        </p:nvSpPr>
        <p:spPr>
          <a:xfrm rot="2220050">
            <a:off x="1957442" y="2581145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9678" y="2608958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617457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84449" y="2795512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2" name="Rounded Rectangle 91"/>
          <p:cNvSpPr/>
          <p:nvPr/>
        </p:nvSpPr>
        <p:spPr>
          <a:xfrm>
            <a:off x="6799287" y="2154456"/>
            <a:ext cx="1614312" cy="74303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3803828" y="1009568"/>
            <a:ext cx="3435279" cy="3795129"/>
          </a:xfrm>
          <a:prstGeom prst="roundRect">
            <a:avLst>
              <a:gd name="adj" fmla="val 716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01" name="Round Same Side Corner Rectangle 100"/>
          <p:cNvSpPr/>
          <p:nvPr/>
        </p:nvSpPr>
        <p:spPr>
          <a:xfrm>
            <a:off x="3803828" y="997154"/>
            <a:ext cx="3435279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Project</a:t>
            </a:r>
            <a:endParaRPr lang="en-SG" b="1" dirty="0"/>
          </a:p>
        </p:txBody>
      </p:sp>
      <p:sp>
        <p:nvSpPr>
          <p:cNvPr id="102" name="Rectangle 101"/>
          <p:cNvSpPr/>
          <p:nvPr/>
        </p:nvSpPr>
        <p:spPr>
          <a:xfrm>
            <a:off x="3803829" y="1947950"/>
            <a:ext cx="3320318" cy="2888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Transport</a:t>
            </a:r>
            <a:endParaRPr lang="en-SG" dirty="0"/>
          </a:p>
        </p:txBody>
      </p:sp>
      <p:sp>
        <p:nvSpPr>
          <p:cNvPr id="103" name="Rectangle 102"/>
          <p:cNvSpPr/>
          <p:nvPr/>
        </p:nvSpPr>
        <p:spPr>
          <a:xfrm>
            <a:off x="3803829" y="2246563"/>
            <a:ext cx="3320318" cy="2888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Participants</a:t>
            </a:r>
            <a:endParaRPr lang="en-SG" dirty="0"/>
          </a:p>
        </p:txBody>
      </p:sp>
      <p:sp>
        <p:nvSpPr>
          <p:cNvPr id="104" name="Rectangle 103"/>
          <p:cNvSpPr/>
          <p:nvPr/>
        </p:nvSpPr>
        <p:spPr>
          <a:xfrm>
            <a:off x="3803331" y="2547657"/>
            <a:ext cx="3320318" cy="2888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Programmer</a:t>
            </a:r>
            <a:endParaRPr lang="en-SG" dirty="0"/>
          </a:p>
        </p:txBody>
      </p:sp>
      <p:sp>
        <p:nvSpPr>
          <p:cNvPr id="105" name="Rounded Rectangle 104"/>
          <p:cNvSpPr/>
          <p:nvPr/>
        </p:nvSpPr>
        <p:spPr>
          <a:xfrm>
            <a:off x="7158220" y="1950002"/>
            <a:ext cx="72246" cy="261136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09" name="Group 108"/>
          <p:cNvGrpSpPr/>
          <p:nvPr/>
        </p:nvGrpSpPr>
        <p:grpSpPr>
          <a:xfrm>
            <a:off x="4206834" y="1596513"/>
            <a:ext cx="272181" cy="271478"/>
            <a:chOff x="660504" y="7524"/>
            <a:chExt cx="450000" cy="448837"/>
          </a:xfrm>
        </p:grpSpPr>
        <p:sp>
          <p:nvSpPr>
            <p:cNvPr id="110" name="Rounded Rectangle 109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12" name="Rounded Rectangle 111"/>
          <p:cNvSpPr/>
          <p:nvPr/>
        </p:nvSpPr>
        <p:spPr>
          <a:xfrm>
            <a:off x="3880560" y="1595411"/>
            <a:ext cx="272554" cy="2718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00" y="1595935"/>
            <a:ext cx="262410" cy="262410"/>
          </a:xfrm>
          <a:prstGeom prst="rect">
            <a:avLst/>
          </a:prstGeom>
        </p:spPr>
      </p:pic>
      <p:sp>
        <p:nvSpPr>
          <p:cNvPr id="115" name="Rounded Rectangle 114"/>
          <p:cNvSpPr/>
          <p:nvPr/>
        </p:nvSpPr>
        <p:spPr>
          <a:xfrm>
            <a:off x="6849031" y="1596804"/>
            <a:ext cx="275341" cy="2746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65" y="1621431"/>
            <a:ext cx="248017" cy="248017"/>
          </a:xfrm>
          <a:prstGeom prst="rect">
            <a:avLst/>
          </a:prstGeom>
        </p:spPr>
      </p:pic>
      <p:sp>
        <p:nvSpPr>
          <p:cNvPr id="117" name="Flowchart: Connector 116">
            <a:hlinkClick r:id="rId28" action="ppaction://hlinksldjump"/>
          </p:cNvPr>
          <p:cNvSpPr/>
          <p:nvPr/>
        </p:nvSpPr>
        <p:spPr>
          <a:xfrm>
            <a:off x="6951490" y="1021382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ultiply 117">
            <a:hlinkClick r:id="rId28" action="ppaction://hlinksldjump"/>
          </p:cNvPr>
          <p:cNvSpPr/>
          <p:nvPr/>
        </p:nvSpPr>
        <p:spPr>
          <a:xfrm>
            <a:off x="6961189" y="1028290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/>
          <p:cNvSpPr/>
          <p:nvPr/>
        </p:nvSpPr>
        <p:spPr>
          <a:xfrm rot="2220050">
            <a:off x="6500439" y="731174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Switch to Hierarchy Mode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>
            <a:hlinkClick r:id="rId11" action="ppaction://hlinksldjump"/>
          </p:cNvPr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Start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9678" y="2608958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617457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84449" y="2795512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2" name="Rounded Rectangle 91"/>
          <p:cNvSpPr/>
          <p:nvPr/>
        </p:nvSpPr>
        <p:spPr>
          <a:xfrm>
            <a:off x="6799287" y="2154456"/>
            <a:ext cx="1614312" cy="74303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sz="2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>
            <a:hlinkClick r:id="rId20" action="ppaction://hlinksldjump"/>
          </p:cNvPr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sp>
        <p:nvSpPr>
          <p:cNvPr id="100" name="Right Arrow 99"/>
          <p:cNvSpPr/>
          <p:nvPr/>
        </p:nvSpPr>
        <p:spPr>
          <a:xfrm rot="2220050">
            <a:off x="7443174" y="752093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Set Start and End Date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4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479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886478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ounded Rectangle 50">
            <a:hlinkClick r:id="rId11" action="ppaction://hlinksldjump"/>
          </p:cNvPr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Start Date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6048543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289534"/>
            <a:ext cx="503775" cy="14525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6293411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75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86478" y="4093731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4093731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4087" y="4548233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51" y="4556732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49348" y="4087688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7445" y="4084513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4878858" y="4734787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120897"/>
            <a:ext cx="503775" cy="145256"/>
          </a:xfrm>
          <a:prstGeom prst="rect">
            <a:avLst/>
          </a:prstGeom>
        </p:spPr>
      </p:pic>
      <p:sp>
        <p:nvSpPr>
          <p:cNvPr id="103" name="Rounded Rectangle 102"/>
          <p:cNvSpPr/>
          <p:nvPr/>
        </p:nvSpPr>
        <p:spPr>
          <a:xfrm>
            <a:off x="2984851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5" name="Rounded Rectangle 104"/>
          <p:cNvSpPr/>
          <p:nvPr/>
        </p:nvSpPr>
        <p:spPr>
          <a:xfrm>
            <a:off x="6799287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6" name="Rounded Rectangle 105"/>
          <p:cNvSpPr/>
          <p:nvPr/>
        </p:nvSpPr>
        <p:spPr>
          <a:xfrm rot="5400000">
            <a:off x="5823557" y="2322604"/>
            <a:ext cx="113545" cy="579095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/>
          <p:cNvCxnSpPr>
            <a:stCxn id="23" idx="2"/>
          </p:cNvCxnSpPr>
          <p:nvPr/>
        </p:nvCxnSpPr>
        <p:spPr>
          <a:xfrm>
            <a:off x="5693634" y="2906380"/>
            <a:ext cx="5591" cy="117617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886478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1" name="Straight Connector 110"/>
          <p:cNvCxnSpPr>
            <a:endCxn id="105" idx="0"/>
          </p:cNvCxnSpPr>
          <p:nvPr/>
        </p:nvCxnSpPr>
        <p:spPr>
          <a:xfrm>
            <a:off x="7599502" y="3445669"/>
            <a:ext cx="6941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103" idx="0"/>
          </p:cNvCxnSpPr>
          <p:nvPr/>
        </p:nvCxnSpPr>
        <p:spPr>
          <a:xfrm>
            <a:off x="3781531" y="3445669"/>
            <a:ext cx="10476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771529" y="3466125"/>
            <a:ext cx="3827378" cy="1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Connector 119"/>
          <p:cNvSpPr/>
          <p:nvPr/>
        </p:nvSpPr>
        <p:spPr>
          <a:xfrm>
            <a:off x="5651745" y="3419266"/>
            <a:ext cx="94960" cy="93718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2220050">
            <a:off x="1988141" y="5078075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4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479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886478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End Date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6048543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289534"/>
            <a:ext cx="503775" cy="14525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6293411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75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86478" y="4093731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4093731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4087" y="4548233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51" y="4556732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49348" y="4087688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7445" y="4084513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4878858" y="4734787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120897"/>
            <a:ext cx="503775" cy="145256"/>
          </a:xfrm>
          <a:prstGeom prst="rect">
            <a:avLst/>
          </a:prstGeom>
        </p:spPr>
      </p:pic>
      <p:sp>
        <p:nvSpPr>
          <p:cNvPr id="103" name="Rounded Rectangle 102"/>
          <p:cNvSpPr/>
          <p:nvPr/>
        </p:nvSpPr>
        <p:spPr>
          <a:xfrm>
            <a:off x="2984851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5" name="Rounded Rectangle 104"/>
          <p:cNvSpPr/>
          <p:nvPr/>
        </p:nvSpPr>
        <p:spPr>
          <a:xfrm>
            <a:off x="6799287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6" name="Rounded Rectangle 105"/>
          <p:cNvSpPr/>
          <p:nvPr/>
        </p:nvSpPr>
        <p:spPr>
          <a:xfrm rot="5400000">
            <a:off x="5823557" y="2322604"/>
            <a:ext cx="113545" cy="579095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/>
          <p:cNvCxnSpPr>
            <a:stCxn id="23" idx="2"/>
          </p:cNvCxnSpPr>
          <p:nvPr/>
        </p:nvCxnSpPr>
        <p:spPr>
          <a:xfrm>
            <a:off x="5693634" y="2906380"/>
            <a:ext cx="5591" cy="117617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886478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1" name="Straight Connector 110"/>
          <p:cNvCxnSpPr>
            <a:endCxn id="105" idx="0"/>
          </p:cNvCxnSpPr>
          <p:nvPr/>
        </p:nvCxnSpPr>
        <p:spPr>
          <a:xfrm>
            <a:off x="7599502" y="3445669"/>
            <a:ext cx="6941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103" idx="0"/>
          </p:cNvCxnSpPr>
          <p:nvPr/>
        </p:nvCxnSpPr>
        <p:spPr>
          <a:xfrm>
            <a:off x="3781531" y="3445669"/>
            <a:ext cx="10476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771529" y="3466125"/>
            <a:ext cx="3827378" cy="1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Connector 119"/>
          <p:cNvSpPr/>
          <p:nvPr/>
        </p:nvSpPr>
        <p:spPr>
          <a:xfrm>
            <a:off x="5651745" y="3419266"/>
            <a:ext cx="94960" cy="93718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20482"/>
              </p:ext>
            </p:extLst>
          </p:nvPr>
        </p:nvGraphicFramePr>
        <p:xfrm>
          <a:off x="2300525" y="3276282"/>
          <a:ext cx="3380048" cy="20742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482864">
                  <a:extLst>
                    <a:ext uri="{9D8B030D-6E8A-4147-A177-3AD203B41FA5}">
                      <a16:colId xmlns:a16="http://schemas.microsoft.com/office/drawing/2014/main" val="1965786166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1417331481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3349341895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1230649647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1439800711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1717975795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455923726"/>
                    </a:ext>
                  </a:extLst>
                </a:gridCol>
              </a:tblGrid>
              <a:tr h="20967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     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AUG</a:t>
                      </a:r>
                      <a:r>
                        <a:rPr lang="en-US" sz="1100" dirty="0" smtClean="0"/>
                        <a:t>                     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</a:t>
                      </a:r>
                      <a:r>
                        <a:rPr lang="en-US" sz="1100" baseline="0" dirty="0" smtClean="0"/>
                        <a:t>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2019</a:t>
                      </a:r>
                      <a:r>
                        <a:rPr lang="en-US" sz="1100" baseline="0" dirty="0" smtClean="0"/>
                        <a:t>             </a:t>
                      </a:r>
                      <a:r>
                        <a:rPr lang="en-US" sz="1100" dirty="0" smtClean="0"/>
                        <a:t>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6815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Wed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Thu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Fri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Sat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Sun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864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11056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5546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88591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17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8978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55559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355477"/>
                  </a:ext>
                </a:extLst>
              </a:tr>
            </a:tbl>
          </a:graphicData>
        </a:graphic>
      </p:graphicFrame>
      <p:sp>
        <p:nvSpPr>
          <p:cNvPr id="51" name="Rounded Rectangle 50">
            <a:hlinkClick r:id="rId26" action="ppaction://hlinksldjump"/>
          </p:cNvPr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Set Start Date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21" name="Right Arrow 120"/>
          <p:cNvSpPr/>
          <p:nvPr/>
        </p:nvSpPr>
        <p:spPr>
          <a:xfrm rot="2220050">
            <a:off x="1969772" y="5181397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4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479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886478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>
            <a:hlinkClick r:id="rId11" action="ppaction://hlinksldjump"/>
          </p:cNvPr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End Date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29/08/2019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6048543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289534"/>
            <a:ext cx="503775" cy="14525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6293411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75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86478" y="4093731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4093731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4087" y="4548233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51" y="4556732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49348" y="4087688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7445" y="4084513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4878858" y="4734787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120897"/>
            <a:ext cx="503775" cy="145256"/>
          </a:xfrm>
          <a:prstGeom prst="rect">
            <a:avLst/>
          </a:prstGeom>
        </p:spPr>
      </p:pic>
      <p:sp>
        <p:nvSpPr>
          <p:cNvPr id="103" name="Rounded Rectangle 102"/>
          <p:cNvSpPr/>
          <p:nvPr/>
        </p:nvSpPr>
        <p:spPr>
          <a:xfrm>
            <a:off x="2984851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5" name="Rounded Rectangle 104"/>
          <p:cNvSpPr/>
          <p:nvPr/>
        </p:nvSpPr>
        <p:spPr>
          <a:xfrm>
            <a:off x="6799287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6" name="Rounded Rectangle 105"/>
          <p:cNvSpPr/>
          <p:nvPr/>
        </p:nvSpPr>
        <p:spPr>
          <a:xfrm rot="5400000">
            <a:off x="5823557" y="2322604"/>
            <a:ext cx="113545" cy="579095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/>
          <p:cNvCxnSpPr>
            <a:stCxn id="23" idx="2"/>
          </p:cNvCxnSpPr>
          <p:nvPr/>
        </p:nvCxnSpPr>
        <p:spPr>
          <a:xfrm>
            <a:off x="5693634" y="2906380"/>
            <a:ext cx="5591" cy="117617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886478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1" name="Straight Connector 110"/>
          <p:cNvCxnSpPr>
            <a:endCxn id="105" idx="0"/>
          </p:cNvCxnSpPr>
          <p:nvPr/>
        </p:nvCxnSpPr>
        <p:spPr>
          <a:xfrm>
            <a:off x="7599502" y="3445669"/>
            <a:ext cx="6941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103" idx="0"/>
          </p:cNvCxnSpPr>
          <p:nvPr/>
        </p:nvCxnSpPr>
        <p:spPr>
          <a:xfrm>
            <a:off x="3781531" y="3445669"/>
            <a:ext cx="10476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771529" y="3466125"/>
            <a:ext cx="3827378" cy="1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Connector 119"/>
          <p:cNvSpPr/>
          <p:nvPr/>
        </p:nvSpPr>
        <p:spPr>
          <a:xfrm>
            <a:off x="5651745" y="3419266"/>
            <a:ext cx="94960" cy="93718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2220050">
            <a:off x="5673724" y="5078075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4" name="Rectangle 13">
            <a:hlinkHover r:id="rId10" action="ppaction://hlinksldjump"/>
          </p:cNvPr>
          <p:cNvSpPr/>
          <p:nvPr/>
        </p:nvSpPr>
        <p:spPr>
          <a:xfrm>
            <a:off x="-4998" y="0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8" name="Group 17"/>
          <p:cNvGrpSpPr/>
          <p:nvPr/>
        </p:nvGrpSpPr>
        <p:grpSpPr>
          <a:xfrm>
            <a:off x="105252" y="7541"/>
            <a:ext cx="450000" cy="448837"/>
            <a:chOff x="105252" y="7541"/>
            <a:chExt cx="450000" cy="448837"/>
          </a:xfrm>
        </p:grpSpPr>
        <p:sp>
          <p:nvSpPr>
            <p:cNvPr id="35" name="Rounded Rectangle 34">
              <a:hlinkClick r:id="rId10" action="ppaction://hlinksldjump"/>
            </p:cNvPr>
            <p:cNvSpPr/>
            <p:nvPr/>
          </p:nvSpPr>
          <p:spPr>
            <a:xfrm>
              <a:off x="105252" y="7541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2" name="Picture 31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28615"/>
              <a:ext cx="431887" cy="407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706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4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479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886478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6048543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289534"/>
            <a:ext cx="503775" cy="14525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6293411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75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86478" y="4093731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4093731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4087" y="4548233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51" y="4556732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49348" y="4087688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7445" y="4084513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4878858" y="4734787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>
            <a:hlinkClick r:id="rId20" action="ppaction://hlinksldjump"/>
          </p:cNvPr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120897"/>
            <a:ext cx="503775" cy="145256"/>
          </a:xfrm>
          <a:prstGeom prst="rect">
            <a:avLst/>
          </a:prstGeom>
        </p:spPr>
      </p:pic>
      <p:sp>
        <p:nvSpPr>
          <p:cNvPr id="103" name="Rounded Rectangle 102"/>
          <p:cNvSpPr/>
          <p:nvPr/>
        </p:nvSpPr>
        <p:spPr>
          <a:xfrm>
            <a:off x="2984851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5" name="Rounded Rectangle 104"/>
          <p:cNvSpPr/>
          <p:nvPr/>
        </p:nvSpPr>
        <p:spPr>
          <a:xfrm>
            <a:off x="6799287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6" name="Rounded Rectangle 105"/>
          <p:cNvSpPr/>
          <p:nvPr/>
        </p:nvSpPr>
        <p:spPr>
          <a:xfrm rot="5400000">
            <a:off x="5823557" y="2322604"/>
            <a:ext cx="113545" cy="579095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/>
          <p:cNvCxnSpPr>
            <a:stCxn id="23" idx="2"/>
          </p:cNvCxnSpPr>
          <p:nvPr/>
        </p:nvCxnSpPr>
        <p:spPr>
          <a:xfrm>
            <a:off x="5693634" y="2906380"/>
            <a:ext cx="5591" cy="117617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886478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1" name="Straight Connector 110"/>
          <p:cNvCxnSpPr>
            <a:endCxn id="105" idx="0"/>
          </p:cNvCxnSpPr>
          <p:nvPr/>
        </p:nvCxnSpPr>
        <p:spPr>
          <a:xfrm>
            <a:off x="7599502" y="3445669"/>
            <a:ext cx="6941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103" idx="0"/>
          </p:cNvCxnSpPr>
          <p:nvPr/>
        </p:nvCxnSpPr>
        <p:spPr>
          <a:xfrm>
            <a:off x="3781531" y="3445669"/>
            <a:ext cx="10476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771529" y="3466125"/>
            <a:ext cx="3827378" cy="1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Connector 119"/>
          <p:cNvSpPr/>
          <p:nvPr/>
        </p:nvSpPr>
        <p:spPr>
          <a:xfrm>
            <a:off x="5651745" y="3419266"/>
            <a:ext cx="94960" cy="93718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29/08/2019</a:t>
            </a:r>
            <a:endParaRPr lang="en-SG" dirty="0">
              <a:solidFill>
                <a:schemeClr val="tx1"/>
              </a:solidFill>
            </a:endParaRPr>
          </a:p>
        </p:txBody>
      </p:sp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920112"/>
              </p:ext>
            </p:extLst>
          </p:nvPr>
        </p:nvGraphicFramePr>
        <p:xfrm>
          <a:off x="5694700" y="3542436"/>
          <a:ext cx="3380048" cy="181493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482864">
                  <a:extLst>
                    <a:ext uri="{9D8B030D-6E8A-4147-A177-3AD203B41FA5}">
                      <a16:colId xmlns:a16="http://schemas.microsoft.com/office/drawing/2014/main" val="1965786166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1417331481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3349341895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1230649647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1439800711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1717975795"/>
                    </a:ext>
                  </a:extLst>
                </a:gridCol>
                <a:gridCol w="482864">
                  <a:extLst>
                    <a:ext uri="{9D8B030D-6E8A-4147-A177-3AD203B41FA5}">
                      <a16:colId xmlns:a16="http://schemas.microsoft.com/office/drawing/2014/main" val="455923726"/>
                    </a:ext>
                  </a:extLst>
                </a:gridCol>
              </a:tblGrid>
              <a:tr h="209673">
                <a:tc gridSpan="4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        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OCT</a:t>
                      </a:r>
                      <a:r>
                        <a:rPr lang="en-US" sz="1100" dirty="0" smtClean="0"/>
                        <a:t>                     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&lt;</a:t>
                      </a:r>
                      <a:r>
                        <a:rPr lang="en-US" sz="1100" baseline="0" dirty="0" smtClean="0"/>
                        <a:t>             </a:t>
                      </a: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2019</a:t>
                      </a:r>
                      <a:r>
                        <a:rPr lang="en-US" sz="1100" baseline="0" dirty="0" smtClean="0"/>
                        <a:t>             </a:t>
                      </a:r>
                      <a:r>
                        <a:rPr lang="en-US" sz="1100" dirty="0" smtClean="0"/>
                        <a:t>&gt;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6815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Wed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Thu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Fri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Sat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Sun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864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110560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7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9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11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12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13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5546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14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15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988591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21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22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23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26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27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897888"/>
                  </a:ext>
                </a:extLst>
              </a:tr>
              <a:tr h="20967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</a:t>
                      </a:r>
                      <a:endParaRPr lang="en-US" sz="1100" dirty="0"/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636" marR="91636" marT="45818" marB="4581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555590"/>
                  </a:ext>
                </a:extLst>
              </a:tr>
            </a:tbl>
          </a:graphicData>
        </a:graphic>
      </p:graphicFrame>
      <p:sp>
        <p:nvSpPr>
          <p:cNvPr id="50" name="Rounded Rectangle 49">
            <a:hlinkClick r:id="rId27" action="ppaction://hlinksldjump"/>
          </p:cNvPr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Set End Date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21" name="Right Arrow 120"/>
          <p:cNvSpPr/>
          <p:nvPr/>
        </p:nvSpPr>
        <p:spPr>
          <a:xfrm rot="2220050">
            <a:off x="5413146" y="5154471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Event’s Customize Theme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3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4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479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>
            <a:hlinkClick r:id="rId11" action="ppaction://hlinksldjump"/>
          </p:cNvPr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...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886478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6048543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289534"/>
            <a:ext cx="503775" cy="14525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6293411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75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86478" y="4093731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4093731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4087" y="4548233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51" y="4556732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49348" y="4087688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7445" y="4084513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4878858" y="4734787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120897"/>
            <a:ext cx="503775" cy="145256"/>
          </a:xfrm>
          <a:prstGeom prst="rect">
            <a:avLst/>
          </a:prstGeom>
        </p:spPr>
      </p:pic>
      <p:sp>
        <p:nvSpPr>
          <p:cNvPr id="103" name="Rounded Rectangle 102"/>
          <p:cNvSpPr/>
          <p:nvPr/>
        </p:nvSpPr>
        <p:spPr>
          <a:xfrm>
            <a:off x="2984851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5" name="Rounded Rectangle 104"/>
          <p:cNvSpPr/>
          <p:nvPr/>
        </p:nvSpPr>
        <p:spPr>
          <a:xfrm>
            <a:off x="6799287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6" name="Rounded Rectangle 105"/>
          <p:cNvSpPr/>
          <p:nvPr/>
        </p:nvSpPr>
        <p:spPr>
          <a:xfrm rot="5400000">
            <a:off x="5823557" y="2322604"/>
            <a:ext cx="113545" cy="579095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/>
          <p:cNvCxnSpPr>
            <a:stCxn id="23" idx="2"/>
          </p:cNvCxnSpPr>
          <p:nvPr/>
        </p:nvCxnSpPr>
        <p:spPr>
          <a:xfrm>
            <a:off x="5693634" y="2906380"/>
            <a:ext cx="5591" cy="117617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886478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1" name="Straight Connector 110"/>
          <p:cNvCxnSpPr>
            <a:endCxn id="105" idx="0"/>
          </p:cNvCxnSpPr>
          <p:nvPr/>
        </p:nvCxnSpPr>
        <p:spPr>
          <a:xfrm>
            <a:off x="7599502" y="3445669"/>
            <a:ext cx="6941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103" idx="0"/>
          </p:cNvCxnSpPr>
          <p:nvPr/>
        </p:nvCxnSpPr>
        <p:spPr>
          <a:xfrm>
            <a:off x="3781531" y="3445669"/>
            <a:ext cx="10476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771529" y="3466125"/>
            <a:ext cx="3827378" cy="1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Connector 119"/>
          <p:cNvSpPr/>
          <p:nvPr/>
        </p:nvSpPr>
        <p:spPr>
          <a:xfrm>
            <a:off x="5651745" y="3419266"/>
            <a:ext cx="94960" cy="93718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29/08/2019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31/10/2019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121" name="Right Arrow 120"/>
          <p:cNvSpPr/>
          <p:nvPr/>
        </p:nvSpPr>
        <p:spPr>
          <a:xfrm rot="2220050">
            <a:off x="8846623" y="4968539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4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Create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479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...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886478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6048543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289534"/>
            <a:ext cx="503775" cy="14525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6293411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75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86478" y="4093731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4093731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4087" y="4548233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51" y="4556732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49348" y="4087688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7445" y="4084513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Cancel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4878858" y="4734787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120897"/>
            <a:ext cx="503775" cy="145256"/>
          </a:xfrm>
          <a:prstGeom prst="rect">
            <a:avLst/>
          </a:prstGeom>
        </p:spPr>
      </p:pic>
      <p:sp>
        <p:nvSpPr>
          <p:cNvPr id="103" name="Rounded Rectangle 102"/>
          <p:cNvSpPr/>
          <p:nvPr/>
        </p:nvSpPr>
        <p:spPr>
          <a:xfrm>
            <a:off x="2984851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5" name="Rounded Rectangle 104"/>
          <p:cNvSpPr/>
          <p:nvPr/>
        </p:nvSpPr>
        <p:spPr>
          <a:xfrm>
            <a:off x="6799287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6" name="Rounded Rectangle 105"/>
          <p:cNvSpPr/>
          <p:nvPr/>
        </p:nvSpPr>
        <p:spPr>
          <a:xfrm rot="5400000">
            <a:off x="5823557" y="2322604"/>
            <a:ext cx="113545" cy="579095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/>
          <p:cNvCxnSpPr>
            <a:stCxn id="23" idx="2"/>
          </p:cNvCxnSpPr>
          <p:nvPr/>
        </p:nvCxnSpPr>
        <p:spPr>
          <a:xfrm>
            <a:off x="5693634" y="2906380"/>
            <a:ext cx="5591" cy="117617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886478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1" name="Straight Connector 110"/>
          <p:cNvCxnSpPr>
            <a:endCxn id="105" idx="0"/>
          </p:cNvCxnSpPr>
          <p:nvPr/>
        </p:nvCxnSpPr>
        <p:spPr>
          <a:xfrm>
            <a:off x="7599502" y="3445669"/>
            <a:ext cx="6941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103" idx="0"/>
          </p:cNvCxnSpPr>
          <p:nvPr/>
        </p:nvCxnSpPr>
        <p:spPr>
          <a:xfrm>
            <a:off x="3781531" y="3445669"/>
            <a:ext cx="10476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771529" y="3466125"/>
            <a:ext cx="3827378" cy="1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Connector 119"/>
          <p:cNvSpPr/>
          <p:nvPr/>
        </p:nvSpPr>
        <p:spPr>
          <a:xfrm>
            <a:off x="5651745" y="3419266"/>
            <a:ext cx="94960" cy="93718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29/09/2019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31/10/2019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435358" y="1652008"/>
            <a:ext cx="6873704" cy="2498231"/>
          </a:xfrm>
          <a:prstGeom prst="rect">
            <a:avLst/>
          </a:prstGeom>
        </p:spPr>
      </p:pic>
      <p:sp>
        <p:nvSpPr>
          <p:cNvPr id="21" name="Rectangle 20">
            <a:hlinkClick r:id="rId27" action="ppaction://hlinksldjump"/>
          </p:cNvPr>
          <p:cNvSpPr/>
          <p:nvPr/>
        </p:nvSpPr>
        <p:spPr>
          <a:xfrm>
            <a:off x="5669169" y="2359792"/>
            <a:ext cx="645371" cy="795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2220050">
            <a:off x="5237342" y="2083208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4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ounded Rectangle 36">
            <a:hlinkClick r:id="rId11" action="ppaction://hlinksldjump"/>
          </p:cNvPr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Create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4792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289534"/>
            <a:ext cx="503775" cy="14525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41251" y="1028103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244086" y="1861771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36639" y="2696940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246002" y="352808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241251" y="4364904"/>
            <a:ext cx="477174" cy="4647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804" b="7362"/>
          <a:stretch/>
        </p:blipFill>
        <p:spPr>
          <a:xfrm>
            <a:off x="7857112" y="1120897"/>
            <a:ext cx="503775" cy="145256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29/08/2019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31/10/2019</a:t>
            </a:r>
            <a:endParaRPr lang="en-SG" dirty="0">
              <a:solidFill>
                <a:schemeClr val="tx1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01" y="1541975"/>
            <a:ext cx="6782566" cy="3827847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4886478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6048543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6293411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75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86478" y="4093731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4" y="4093731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4087" y="4548233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51" y="4556732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49348" y="4087688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27445" y="4084513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91" name="Rounded Rectangle 90"/>
          <p:cNvSpPr/>
          <p:nvPr/>
        </p:nvSpPr>
        <p:spPr>
          <a:xfrm>
            <a:off x="4878858" y="4734787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9817" y="1730612"/>
            <a:ext cx="393624" cy="287718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sp>
        <p:nvSpPr>
          <p:cNvPr id="103" name="Rounded Rectangle 102"/>
          <p:cNvSpPr/>
          <p:nvPr/>
        </p:nvSpPr>
        <p:spPr>
          <a:xfrm>
            <a:off x="2984851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5" name="Rounded Rectangle 104"/>
          <p:cNvSpPr/>
          <p:nvPr/>
        </p:nvSpPr>
        <p:spPr>
          <a:xfrm>
            <a:off x="6799287" y="4107778"/>
            <a:ext cx="1614312" cy="743038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/>
              <a:t>Create</a:t>
            </a:r>
            <a:endParaRPr lang="en-SG" sz="2400" i="1" dirty="0"/>
          </a:p>
        </p:txBody>
      </p:sp>
      <p:sp>
        <p:nvSpPr>
          <p:cNvPr id="106" name="Rounded Rectangle 105"/>
          <p:cNvSpPr/>
          <p:nvPr/>
        </p:nvSpPr>
        <p:spPr>
          <a:xfrm rot="5400000">
            <a:off x="5823557" y="2322604"/>
            <a:ext cx="113545" cy="579095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/>
          <p:cNvCxnSpPr>
            <a:stCxn id="23" idx="2"/>
          </p:cNvCxnSpPr>
          <p:nvPr/>
        </p:nvCxnSpPr>
        <p:spPr>
          <a:xfrm>
            <a:off x="5693634" y="2906380"/>
            <a:ext cx="5591" cy="1176173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886478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1" name="Straight Connector 110"/>
          <p:cNvCxnSpPr>
            <a:endCxn id="105" idx="0"/>
          </p:cNvCxnSpPr>
          <p:nvPr/>
        </p:nvCxnSpPr>
        <p:spPr>
          <a:xfrm>
            <a:off x="7599502" y="3445669"/>
            <a:ext cx="6941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103" idx="0"/>
          </p:cNvCxnSpPr>
          <p:nvPr/>
        </p:nvCxnSpPr>
        <p:spPr>
          <a:xfrm>
            <a:off x="3781531" y="3445669"/>
            <a:ext cx="10476" cy="662109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771529" y="3466125"/>
            <a:ext cx="3827378" cy="1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owchart: Connector 119"/>
          <p:cNvSpPr/>
          <p:nvPr/>
        </p:nvSpPr>
        <p:spPr>
          <a:xfrm>
            <a:off x="5651745" y="3419266"/>
            <a:ext cx="94960" cy="93718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 rot="2220050">
            <a:off x="1951616" y="5667131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Event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0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0" y="1227371"/>
            <a:ext cx="3026770" cy="1442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ounded Rectangle 16">
            <a:hlinkHover r:id="rId12" action="ppaction://hlinksldjump"/>
          </p:cNvPr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ounded Rectangle 17">
            <a:hlinkHover r:id="rId12" action="ppaction://hlinksldjump"/>
          </p:cNvPr>
          <p:cNvSpPr/>
          <p:nvPr/>
        </p:nvSpPr>
        <p:spPr>
          <a:xfrm>
            <a:off x="923856" y="1224842"/>
            <a:ext cx="3029797" cy="24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Garden By The Bay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9965573" y="796736"/>
            <a:ext cx="2056101" cy="1301084"/>
          </a:xfrm>
          <a:prstGeom prst="wedgeRoundRectCallout">
            <a:avLst>
              <a:gd name="adj1" fmla="val 38310"/>
              <a:gd name="adj2" fmla="val -8791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Hover over to newly created event and click on edit icon</a:t>
            </a:r>
          </a:p>
        </p:txBody>
      </p:sp>
    </p:spTree>
    <p:extLst>
      <p:ext uri="{BB962C8B-B14F-4D97-AF65-F5344CB8AC3E}">
        <p14:creationId xmlns:p14="http://schemas.microsoft.com/office/powerpoint/2010/main" val="13320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Edit Event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9965573" y="796736"/>
            <a:ext cx="2056101" cy="1301084"/>
          </a:xfrm>
          <a:prstGeom prst="wedgeRoundRectCallout">
            <a:avLst>
              <a:gd name="adj1" fmla="val 38310"/>
              <a:gd name="adj2" fmla="val -8791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Hover over to newly created event and click on edit icon</a:t>
            </a:r>
          </a:p>
        </p:txBody>
      </p:sp>
      <p:sp>
        <p:nvSpPr>
          <p:cNvPr id="21" name="Rectangle 20">
            <a:hlinkHover r:id="rId11" action="ppaction://hlinksldjump"/>
          </p:cNvPr>
          <p:cNvSpPr/>
          <p:nvPr/>
        </p:nvSpPr>
        <p:spPr>
          <a:xfrm>
            <a:off x="-4998" y="0"/>
            <a:ext cx="12194498" cy="6850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0" y="1227371"/>
            <a:ext cx="3026770" cy="1442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23856" y="1224842"/>
            <a:ext cx="3029797" cy="24651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Garden By The Bay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2" name="Rounded Rectangle 31">
            <a:hlinkClick r:id="rId13" action="ppaction://hlinksldjump"/>
          </p:cNvPr>
          <p:cNvSpPr/>
          <p:nvPr/>
        </p:nvSpPr>
        <p:spPr>
          <a:xfrm>
            <a:off x="3579811" y="2318087"/>
            <a:ext cx="233068" cy="2324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7" name="Picture 36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04" y="2322564"/>
            <a:ext cx="202082" cy="2020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3349935" y="1554957"/>
            <a:ext cx="196453" cy="1547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76736" y="1478445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x2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155069" y="2362505"/>
            <a:ext cx="1154744" cy="1436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43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Days Left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349000" y="2362505"/>
            <a:ext cx="1154744" cy="1436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Overdue Task :</a:t>
            </a:r>
            <a:r>
              <a:rPr lang="en-US" sz="1000" b="1" dirty="0" smtClean="0">
                <a:solidFill>
                  <a:schemeClr val="tx1"/>
                </a:solidFill>
              </a:rPr>
              <a:t> </a:t>
            </a:r>
            <a:r>
              <a:rPr lang="en-US" sz="1000" b="1" dirty="0" smtClean="0">
                <a:solidFill>
                  <a:srgbClr val="FF0000"/>
                </a:solidFill>
              </a:rPr>
              <a:t>1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38" name="Right Arrow 37"/>
          <p:cNvSpPr/>
          <p:nvPr/>
        </p:nvSpPr>
        <p:spPr>
          <a:xfrm rot="2220050">
            <a:off x="3305839" y="2131054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308026" y="991625"/>
            <a:ext cx="7575944" cy="4727004"/>
          </a:xfrm>
          <a:prstGeom prst="roundRect">
            <a:avLst>
              <a:gd name="adj" fmla="val 5821"/>
            </a:avLst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Rounded Rectangle 39"/>
          <p:cNvSpPr/>
          <p:nvPr/>
        </p:nvSpPr>
        <p:spPr>
          <a:xfrm>
            <a:off x="9219224" y="1004198"/>
            <a:ext cx="525600" cy="5248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6" name="Rounded Rectangle 45"/>
          <p:cNvSpPr/>
          <p:nvPr/>
        </p:nvSpPr>
        <p:spPr>
          <a:xfrm>
            <a:off x="9218330" y="5190626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...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0" y="1227371"/>
            <a:ext cx="3026770" cy="1442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4" name="Rounded Rectangle 103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923856" y="1224842"/>
            <a:ext cx="3029797" cy="24651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Garden By The Bay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308026" y="5772385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Update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94088" y="998634"/>
            <a:ext cx="6782400" cy="4727004"/>
          </a:xfrm>
          <a:prstGeom prst="roundRect">
            <a:avLst>
              <a:gd name="adj" fmla="val 361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49" name="Round Same Side Corner Rectangle 48"/>
          <p:cNvSpPr/>
          <p:nvPr/>
        </p:nvSpPr>
        <p:spPr>
          <a:xfrm>
            <a:off x="7786090" y="996577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ounded Rectangle 49"/>
          <p:cNvSpPr/>
          <p:nvPr/>
        </p:nvSpPr>
        <p:spPr>
          <a:xfrm>
            <a:off x="5711071" y="5381120"/>
            <a:ext cx="3356309" cy="344518"/>
          </a:xfrm>
          <a:prstGeom prst="roundRect">
            <a:avLst>
              <a:gd name="adj" fmla="val 17657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31/10/2019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2282481" y="5381120"/>
            <a:ext cx="3428590" cy="344518"/>
          </a:xfrm>
          <a:prstGeom prst="roundRect">
            <a:avLst>
              <a:gd name="adj" fmla="val 17657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29/08/2019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51960" y="2155983"/>
            <a:ext cx="113545" cy="296538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 Same Side Corner Rectangle 61"/>
          <p:cNvSpPr/>
          <p:nvPr/>
        </p:nvSpPr>
        <p:spPr>
          <a:xfrm>
            <a:off x="2292780" y="996576"/>
            <a:ext cx="5490811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b="1" dirty="0" smtClean="0"/>
              <a:t>Garden By The Bay</a:t>
            </a:r>
            <a:endParaRPr lang="en-SG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78" y="1019214"/>
            <a:ext cx="503775" cy="503775"/>
          </a:xfrm>
          <a:prstGeom prst="rect">
            <a:avLst/>
          </a:prstGeom>
        </p:spPr>
      </p:pic>
      <p:sp>
        <p:nvSpPr>
          <p:cNvPr id="88" name="Rounded Rectangle 87">
            <a:hlinkClick r:id="rId13" action="ppaction://hlinksldjump"/>
          </p:cNvPr>
          <p:cNvSpPr/>
          <p:nvPr/>
        </p:nvSpPr>
        <p:spPr>
          <a:xfrm>
            <a:off x="7648288" y="5772384"/>
            <a:ext cx="1466682" cy="497435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ysClr val="windowText" lastClr="000000"/>
                </a:solidFill>
              </a:rPr>
              <a:t>Cancel</a:t>
            </a:r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89" name="Round Same Side Corner Rectangle 88"/>
          <p:cNvSpPr/>
          <p:nvPr/>
        </p:nvSpPr>
        <p:spPr>
          <a:xfrm>
            <a:off x="8432255" y="996576"/>
            <a:ext cx="644400" cy="524821"/>
          </a:xfrm>
          <a:prstGeom prst="round2SameRect">
            <a:avLst>
              <a:gd name="adj1" fmla="val 29031"/>
              <a:gd name="adj2" fmla="val 0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88" y="1085807"/>
            <a:ext cx="347436" cy="34743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501" y="1524557"/>
            <a:ext cx="6782566" cy="3827847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9218330" y="1826494"/>
            <a:ext cx="525600" cy="52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Rounded Rectangle 42"/>
          <p:cNvSpPr/>
          <p:nvPr/>
        </p:nvSpPr>
        <p:spPr>
          <a:xfrm>
            <a:off x="9212130" y="2659289"/>
            <a:ext cx="525600" cy="5248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ounded Rectangle 43"/>
          <p:cNvSpPr/>
          <p:nvPr/>
        </p:nvSpPr>
        <p:spPr>
          <a:xfrm>
            <a:off x="9212130" y="3501142"/>
            <a:ext cx="525600" cy="52482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ounded Rectangle 44"/>
          <p:cNvSpPr/>
          <p:nvPr/>
        </p:nvSpPr>
        <p:spPr>
          <a:xfrm>
            <a:off x="9205889" y="4342995"/>
            <a:ext cx="525600" cy="5248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6" name="Rounded Rectangle 105"/>
          <p:cNvSpPr/>
          <p:nvPr/>
        </p:nvSpPr>
        <p:spPr>
          <a:xfrm>
            <a:off x="3579811" y="2318087"/>
            <a:ext cx="233068" cy="2324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04" y="2322564"/>
            <a:ext cx="202082" cy="202082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2984851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4" name="Rounded Rectangle 53"/>
          <p:cNvSpPr/>
          <p:nvPr/>
        </p:nvSpPr>
        <p:spPr>
          <a:xfrm>
            <a:off x="8515505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7" y="2154456"/>
            <a:ext cx="1019959" cy="741078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4146916" y="2146837"/>
            <a:ext cx="459867" cy="196858"/>
          </a:xfrm>
          <a:prstGeom prst="roundRect">
            <a:avLst>
              <a:gd name="adj" fmla="val 28279"/>
            </a:avLst>
          </a:prstGeom>
          <a:solidFill>
            <a:srgbClr val="FFD54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Lead</a:t>
            </a:r>
            <a:endParaRPr lang="en-SG" sz="9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71" y="1673610"/>
            <a:ext cx="405343" cy="405343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3002920" y="1650396"/>
            <a:ext cx="450000" cy="448837"/>
            <a:chOff x="660504" y="7524"/>
            <a:chExt cx="450000" cy="448837"/>
          </a:xfrm>
        </p:grpSpPr>
        <p:sp>
          <p:nvSpPr>
            <p:cNvPr id="78" name="Rounded Rectangle 77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80" name="Rounded Rectangle 79"/>
          <p:cNvSpPr/>
          <p:nvPr/>
        </p:nvSpPr>
        <p:spPr>
          <a:xfrm>
            <a:off x="7931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2" name="Rounded Rectangle 81"/>
          <p:cNvSpPr/>
          <p:nvPr/>
        </p:nvSpPr>
        <p:spPr>
          <a:xfrm>
            <a:off x="4391784" y="2611964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620463"/>
            <a:ext cx="134148" cy="134148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4892069" y="2154456"/>
            <a:ext cx="1614312" cy="7430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75" y="2154456"/>
            <a:ext cx="1019959" cy="741078"/>
          </a:xfrm>
          <a:prstGeom prst="rect">
            <a:avLst/>
          </a:prstGeom>
        </p:spPr>
      </p:pic>
      <p:sp>
        <p:nvSpPr>
          <p:cNvPr id="84" name="Rounded Rectangle 83"/>
          <p:cNvSpPr/>
          <p:nvPr/>
        </p:nvSpPr>
        <p:spPr>
          <a:xfrm>
            <a:off x="6299678" y="2608958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42" y="2617457"/>
            <a:ext cx="134148" cy="134148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053493" y="2148643"/>
            <a:ext cx="459867" cy="196858"/>
          </a:xfrm>
          <a:prstGeom prst="roundRect">
            <a:avLst>
              <a:gd name="adj" fmla="val 2465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4248" y="2145238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Member</a:t>
            </a:r>
            <a:endParaRPr lang="en-US" sz="7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2984851" y="2801358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Elon Musk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84449" y="2795512"/>
            <a:ext cx="1614312" cy="1050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 Zuckerberg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799287" y="2154456"/>
            <a:ext cx="1614312" cy="74303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i="1" dirty="0" smtClean="0">
                <a:solidFill>
                  <a:schemeClr val="bg1"/>
                </a:solidFill>
              </a:rPr>
              <a:t>Create</a:t>
            </a:r>
            <a:endParaRPr lang="en-SG" sz="2400" i="1" dirty="0">
              <a:solidFill>
                <a:schemeClr val="bg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2389629" y="2230192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ounded Rectangle 94"/>
          <p:cNvSpPr/>
          <p:nvPr/>
        </p:nvSpPr>
        <p:spPr>
          <a:xfrm>
            <a:off x="2389629" y="28107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ounded Rectangle 95"/>
          <p:cNvSpPr/>
          <p:nvPr/>
        </p:nvSpPr>
        <p:spPr>
          <a:xfrm>
            <a:off x="2389629" y="1648983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398656" y="1694154"/>
            <a:ext cx="431946" cy="34026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2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12212" y="2292281"/>
            <a:ext cx="330349" cy="26022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30" y="2888389"/>
            <a:ext cx="341644" cy="27331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2486308" y="2327914"/>
            <a:ext cx="330349" cy="260229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4973" y="1736196"/>
            <a:ext cx="384547" cy="284191"/>
          </a:xfrm>
          <a:prstGeom prst="rect">
            <a:avLst/>
          </a:prstGeom>
        </p:spPr>
      </p:pic>
      <p:sp>
        <p:nvSpPr>
          <p:cNvPr id="111" name="Right Arrow 110"/>
          <p:cNvSpPr/>
          <p:nvPr/>
        </p:nvSpPr>
        <p:spPr>
          <a:xfrm rot="2220050">
            <a:off x="7444885" y="5639373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ular Callout 111"/>
          <p:cNvSpPr/>
          <p:nvPr/>
        </p:nvSpPr>
        <p:spPr>
          <a:xfrm>
            <a:off x="9965573" y="796736"/>
            <a:ext cx="2056101" cy="1301084"/>
          </a:xfrm>
          <a:prstGeom prst="wedgeRoundRectCallout">
            <a:avLst>
              <a:gd name="adj1" fmla="val 38310"/>
              <a:gd name="adj2" fmla="val -8791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This is how a leader position should see when editing a event</a:t>
            </a:r>
          </a:p>
        </p:txBody>
      </p:sp>
    </p:spTree>
    <p:extLst>
      <p:ext uri="{BB962C8B-B14F-4D97-AF65-F5344CB8AC3E}">
        <p14:creationId xmlns:p14="http://schemas.microsoft.com/office/powerpoint/2010/main" val="9988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Searched Icon Hover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Clicked Delete Event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>
              <a:hlinkClick r:id="rId4" action="ppaction://hlinksldjump"/>
            </p:cNvPr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0" y="1227371"/>
            <a:ext cx="3026770" cy="1442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23856" y="1224842"/>
            <a:ext cx="3029797" cy="24651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Garden By The Bay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8" name="Right Arrow 37"/>
          <p:cNvSpPr/>
          <p:nvPr/>
        </p:nvSpPr>
        <p:spPr>
          <a:xfrm rot="2220050">
            <a:off x="11334331" y="498809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4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0" y="1227371"/>
            <a:ext cx="3026770" cy="1442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23856" y="1224842"/>
            <a:ext cx="3029797" cy="24651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Garden By The Bay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391784" y="2719261"/>
            <a:ext cx="154717" cy="15431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48" y="2727760"/>
            <a:ext cx="134148" cy="134148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4391783" y="3382990"/>
            <a:ext cx="2271455" cy="265925"/>
          </a:xfrm>
          <a:prstGeom prst="roundRect">
            <a:avLst>
              <a:gd name="adj" fmla="val 32273"/>
            </a:avLst>
          </a:prstGeom>
          <a:solidFill>
            <a:schemeClr val="bg1"/>
          </a:solidFill>
          <a:ln>
            <a:solidFill>
              <a:srgbClr val="DCDCFA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>
                <a:solidFill>
                  <a:schemeClr val="tx1"/>
                </a:solidFill>
              </a:rPr>
              <a:t>Mark Zuckerberg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403729" y="2873578"/>
            <a:ext cx="204151" cy="20362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ight Arrow 44"/>
          <p:cNvSpPr/>
          <p:nvPr/>
        </p:nvSpPr>
        <p:spPr>
          <a:xfrm rot="16200000">
            <a:off x="6432865" y="2916718"/>
            <a:ext cx="145878" cy="121446"/>
          </a:xfrm>
          <a:prstGeom prst="rightArrow">
            <a:avLst>
              <a:gd name="adj1" fmla="val 53440"/>
              <a:gd name="adj2" fmla="val 5307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259408" y="2350704"/>
            <a:ext cx="2682122" cy="1437373"/>
          </a:xfrm>
          <a:prstGeom prst="roundRect">
            <a:avLst>
              <a:gd name="adj" fmla="val 3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400" dirty="0" smtClean="0"/>
              <a:t>         Are you sure? All information will be lost!</a:t>
            </a:r>
          </a:p>
          <a:p>
            <a:r>
              <a:rPr lang="en-SG" sz="1000" dirty="0" smtClean="0"/>
              <a:t>         Do not show me this again.</a:t>
            </a:r>
            <a:endParaRPr lang="en-SG" sz="1000" dirty="0"/>
          </a:p>
        </p:txBody>
      </p:sp>
      <p:sp>
        <p:nvSpPr>
          <p:cNvPr id="47" name="Rounded Rectangle 46">
            <a:hlinkClick r:id="rId14" action="ppaction://hlinksldjump"/>
          </p:cNvPr>
          <p:cNvSpPr/>
          <p:nvPr/>
        </p:nvSpPr>
        <p:spPr>
          <a:xfrm>
            <a:off x="4868189" y="3522565"/>
            <a:ext cx="655429" cy="222293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Yes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hlinkClick r:id="rId15" action="ppaction://hlinksldjump"/>
          </p:cNvPr>
          <p:cNvSpPr/>
          <p:nvPr/>
        </p:nvSpPr>
        <p:spPr>
          <a:xfrm>
            <a:off x="5559534" y="3522565"/>
            <a:ext cx="655429" cy="222293"/>
          </a:xfrm>
          <a:prstGeom prst="roundRect">
            <a:avLst>
              <a:gd name="adj" fmla="val 17657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tx1"/>
                </a:solidFill>
              </a:rPr>
              <a:t>No</a:t>
            </a:r>
            <a:endParaRPr lang="en-SG" sz="1600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53" y="2679029"/>
            <a:ext cx="318917" cy="302941"/>
          </a:xfrm>
          <a:prstGeom prst="rect">
            <a:avLst/>
          </a:prstGeom>
        </p:spPr>
      </p:pic>
      <p:sp>
        <p:nvSpPr>
          <p:cNvPr id="50" name="Round Same Side Corner Rectangle 49"/>
          <p:cNvSpPr/>
          <p:nvPr/>
        </p:nvSpPr>
        <p:spPr>
          <a:xfrm>
            <a:off x="4259408" y="2344800"/>
            <a:ext cx="2682122" cy="256053"/>
          </a:xfrm>
          <a:prstGeom prst="round2SameRect">
            <a:avLst>
              <a:gd name="adj1" fmla="val 24485"/>
              <a:gd name="adj2" fmla="val 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Warning!</a:t>
            </a:r>
            <a:endParaRPr lang="en-SG" sz="1400" dirty="0"/>
          </a:p>
        </p:txBody>
      </p:sp>
      <p:sp>
        <p:nvSpPr>
          <p:cNvPr id="51" name="Rectangle 50"/>
          <p:cNvSpPr/>
          <p:nvPr/>
        </p:nvSpPr>
        <p:spPr>
          <a:xfrm>
            <a:off x="4452558" y="3227801"/>
            <a:ext cx="128106" cy="1212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2220050">
            <a:off x="4516670" y="3274414"/>
            <a:ext cx="543100" cy="366392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21139473">
            <a:off x="11286363" y="153392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ular Callout 36"/>
          <p:cNvSpPr/>
          <p:nvPr/>
        </p:nvSpPr>
        <p:spPr>
          <a:xfrm>
            <a:off x="9965573" y="796736"/>
            <a:ext cx="2056101" cy="1301084"/>
          </a:xfrm>
          <a:prstGeom prst="wedgeRoundRectCallout">
            <a:avLst>
              <a:gd name="adj1" fmla="val 38310"/>
              <a:gd name="adj2" fmla="val -87916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Ops, look like we deleted a event, click me to recover a event</a:t>
            </a:r>
          </a:p>
        </p:txBody>
      </p:sp>
    </p:spTree>
    <p:extLst>
      <p:ext uri="{BB962C8B-B14F-4D97-AF65-F5344CB8AC3E}">
        <p14:creationId xmlns:p14="http://schemas.microsoft.com/office/powerpoint/2010/main" val="12981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Recover Deleted Event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88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" y="-2220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>
            <a:hlinkClick r:id="rId11" action="ppaction://hlinksldjump"/>
          </p:cNvPr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Right Arrow 100"/>
          <p:cNvSpPr/>
          <p:nvPr/>
        </p:nvSpPr>
        <p:spPr>
          <a:xfrm rot="2220050">
            <a:off x="10451076" y="1742437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9" y="-7913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Restore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/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66" idx="1"/>
            <a:endCxn id="66" idx="3"/>
          </p:cNvCxnSpPr>
          <p:nvPr/>
        </p:nvCxnSpPr>
        <p:spPr>
          <a:xfrm>
            <a:off x="3409069" y="2015426"/>
            <a:ext cx="5365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 rot="5400000">
            <a:off x="6060428" y="573583"/>
            <a:ext cx="60628" cy="511869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9" name="Straight Connector 88"/>
          <p:cNvCxnSpPr/>
          <p:nvPr/>
        </p:nvCxnSpPr>
        <p:spPr>
          <a:xfrm flipH="1" flipV="1">
            <a:off x="3923088" y="1800807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52003" y="1118322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Timeline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475511" y="1800807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5027926" y="1800807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5580143" y="1800807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3515459" y="1190642"/>
            <a:ext cx="172949" cy="172502"/>
            <a:chOff x="100407" y="658719"/>
            <a:chExt cx="450000" cy="448837"/>
          </a:xfrm>
        </p:grpSpPr>
        <p:sp>
          <p:nvSpPr>
            <p:cNvPr id="94" name="Rounded Rectangle 93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00" name="Rounded Rectangle 99"/>
          <p:cNvSpPr/>
          <p:nvPr/>
        </p:nvSpPr>
        <p:spPr>
          <a:xfrm>
            <a:off x="3515459" y="1407635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534931" y="1492577"/>
            <a:ext cx="1340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927438" y="1505696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endParaRPr 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 flipH="1" flipV="1">
            <a:off x="6130844" y="1714613"/>
            <a:ext cx="12700" cy="612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6687837" y="1799160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 flipV="1">
            <a:off x="7240260" y="1799160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 flipV="1">
            <a:off x="7792675" y="1799160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 flipV="1">
            <a:off x="8344892" y="1799160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Flowchart: Connector 139"/>
          <p:cNvSpPr/>
          <p:nvPr/>
        </p:nvSpPr>
        <p:spPr>
          <a:xfrm>
            <a:off x="4785677" y="1976394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/>
          <p:cNvSpPr/>
          <p:nvPr/>
        </p:nvSpPr>
        <p:spPr>
          <a:xfrm>
            <a:off x="3494402" y="1976394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/>
          <p:cNvSpPr/>
          <p:nvPr/>
        </p:nvSpPr>
        <p:spPr>
          <a:xfrm>
            <a:off x="7967027" y="2719187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7469980" y="2647811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Legend :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016722" y="2649242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5" name="Flowchart: Connector 144"/>
          <p:cNvSpPr/>
          <p:nvPr/>
        </p:nvSpPr>
        <p:spPr>
          <a:xfrm>
            <a:off x="7973776" y="2871587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8023471" y="2801642"/>
            <a:ext cx="7344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8492386" y="1190987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72" y="1212882"/>
            <a:ext cx="128975" cy="128975"/>
          </a:xfrm>
          <a:prstGeom prst="rect">
            <a:avLst/>
          </a:prstGeom>
        </p:spPr>
      </p:pic>
      <p:sp>
        <p:nvSpPr>
          <p:cNvPr id="98" name="Flowchart: Connector 97">
            <a:hlinkClick r:id="rId17" action="ppaction://hlinksldjump"/>
          </p:cNvPr>
          <p:cNvSpPr/>
          <p:nvPr/>
        </p:nvSpPr>
        <p:spPr>
          <a:xfrm>
            <a:off x="6082936" y="1968701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 rot="2220050">
            <a:off x="5745157" y="1733551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" y="-22201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ounded Rectangle 29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0" y="-2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14" name="Round Same Side Corner Rectangle 13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27" name="Flowchart: Process 26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Process 5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0" name="Group 69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2" name="Flowchart: Connector 71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80" name="Snip Single Corner Rectangle 79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Flowchart: Connector 83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3409069" y="797113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Same Side Corner Rectangle 6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Restore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/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66" idx="1"/>
            <a:endCxn id="66" idx="3"/>
          </p:cNvCxnSpPr>
          <p:nvPr/>
        </p:nvCxnSpPr>
        <p:spPr>
          <a:xfrm>
            <a:off x="3409069" y="2015426"/>
            <a:ext cx="5365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 rot="5400000">
            <a:off x="6060428" y="573583"/>
            <a:ext cx="60628" cy="511869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9" name="Straight Connector 88"/>
          <p:cNvCxnSpPr/>
          <p:nvPr/>
        </p:nvCxnSpPr>
        <p:spPr>
          <a:xfrm flipH="1" flipV="1">
            <a:off x="3923088" y="1800807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52003" y="1118322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Timeline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4475511" y="1800807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5027926" y="1800807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5580143" y="1800807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3515459" y="1190642"/>
            <a:ext cx="172949" cy="172502"/>
            <a:chOff x="100407" y="658719"/>
            <a:chExt cx="450000" cy="448837"/>
          </a:xfrm>
        </p:grpSpPr>
        <p:sp>
          <p:nvSpPr>
            <p:cNvPr id="94" name="Rounded Rectangle 93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00" name="Rounded Rectangle 99"/>
          <p:cNvSpPr/>
          <p:nvPr/>
        </p:nvSpPr>
        <p:spPr>
          <a:xfrm>
            <a:off x="3515459" y="1407635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534931" y="1492577"/>
            <a:ext cx="1340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927438" y="1505696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endParaRPr 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 flipH="1" flipV="1">
            <a:off x="6130844" y="1714613"/>
            <a:ext cx="12700" cy="612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6687837" y="1799160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 flipV="1">
            <a:off x="7240260" y="1799160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 flipV="1">
            <a:off x="7792675" y="1799160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 flipV="1">
            <a:off x="8344892" y="1799160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Flowchart: Connector 139"/>
          <p:cNvSpPr/>
          <p:nvPr/>
        </p:nvSpPr>
        <p:spPr>
          <a:xfrm>
            <a:off x="4785677" y="1976394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/>
          <p:cNvSpPr/>
          <p:nvPr/>
        </p:nvSpPr>
        <p:spPr>
          <a:xfrm>
            <a:off x="3494402" y="1976394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/>
          <p:cNvSpPr/>
          <p:nvPr/>
        </p:nvSpPr>
        <p:spPr>
          <a:xfrm>
            <a:off x="7967027" y="2719187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7469980" y="2647811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Legend :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016722" y="2649242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5" name="Flowchart: Connector 144"/>
          <p:cNvSpPr/>
          <p:nvPr/>
        </p:nvSpPr>
        <p:spPr>
          <a:xfrm>
            <a:off x="7973776" y="2871587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8023471" y="2801642"/>
            <a:ext cx="7344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8492386" y="1190987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72" y="1212882"/>
            <a:ext cx="128975" cy="128975"/>
          </a:xfrm>
          <a:prstGeom prst="rect">
            <a:avLst/>
          </a:prstGeom>
        </p:spPr>
      </p:pic>
      <p:sp>
        <p:nvSpPr>
          <p:cNvPr id="102" name="Flowchart: Connector 101">
            <a:hlinkClick r:id="rId17" action="ppaction://hlinksldjump"/>
          </p:cNvPr>
          <p:cNvSpPr/>
          <p:nvPr/>
        </p:nvSpPr>
        <p:spPr>
          <a:xfrm>
            <a:off x="8541867" y="1251350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 rot="2220050">
            <a:off x="8211824" y="1023304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20794199">
            <a:off x="6288771" y="1593456"/>
            <a:ext cx="2187796" cy="636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hlinkClick r:id="rId18" action="ppaction://hlinksldjump"/>
          </p:cNvPr>
          <p:cNvSpPr/>
          <p:nvPr/>
        </p:nvSpPr>
        <p:spPr>
          <a:xfrm>
            <a:off x="7227794" y="1569951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26" y="1590088"/>
            <a:ext cx="326167" cy="2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7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0" y="1227371"/>
            <a:ext cx="3026770" cy="1442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23856" y="1224842"/>
            <a:ext cx="3029797" cy="24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Garden By The Bay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51500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67" y="43500"/>
            <a:ext cx="361179" cy="36117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1005769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977" y="51786"/>
            <a:ext cx="347436" cy="347436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44" name="Rounded Rectangle 4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46" name="Round Same Side Corner Rectangle 45"/>
          <p:cNvSpPr/>
          <p:nvPr/>
        </p:nvSpPr>
        <p:spPr>
          <a:xfrm>
            <a:off x="10748439" y="1"/>
            <a:ext cx="1335644" cy="2649242"/>
          </a:xfrm>
          <a:prstGeom prst="round2SameRect">
            <a:avLst>
              <a:gd name="adj1" fmla="val 17226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49" name="Flowchart: Connector 48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10748439" y="461835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Account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703226" y="101343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Elon Musk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0748439" y="706788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Shortcut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0748439" y="950523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Workshop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0748356" y="1190642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Logs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748439" y="143428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Settings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0751671" y="1678831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Language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0748356" y="192079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Restore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0" y="1445534"/>
            <a:ext cx="221296" cy="221296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10748356" y="2166036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About Us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0749745" y="2405290"/>
            <a:ext cx="1335644" cy="243952"/>
          </a:xfrm>
          <a:prstGeom prst="roundRect">
            <a:avLst>
              <a:gd name="adj" fmla="val 46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Logout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67" y="2434952"/>
            <a:ext cx="163958" cy="17886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44282"/>
            <a:ext cx="228732" cy="22873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7" y="1701676"/>
            <a:ext cx="204408" cy="204408"/>
          </a:xfrm>
          <a:prstGeom prst="rect">
            <a:avLst/>
          </a:prstGeom>
        </p:spPr>
      </p:pic>
      <p:sp>
        <p:nvSpPr>
          <p:cNvPr id="64" name="Flowchart: Connector 63"/>
          <p:cNvSpPr/>
          <p:nvPr/>
        </p:nvSpPr>
        <p:spPr>
          <a:xfrm>
            <a:off x="10796047" y="483469"/>
            <a:ext cx="197318" cy="197318"/>
          </a:xfrm>
          <a:prstGeom prst="flowChartConnector">
            <a:avLst/>
          </a:prstGeom>
          <a:noFill/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83"/>
          <a:stretch/>
        </p:blipFill>
        <p:spPr>
          <a:xfrm>
            <a:off x="10808121" y="498596"/>
            <a:ext cx="174452" cy="139361"/>
          </a:xfrm>
          <a:prstGeom prst="rect">
            <a:avLst/>
          </a:prstGeom>
        </p:spPr>
      </p:pic>
      <p:sp>
        <p:nvSpPr>
          <p:cNvPr id="66" name="Flowchart: Process 65"/>
          <p:cNvSpPr/>
          <p:nvPr/>
        </p:nvSpPr>
        <p:spPr>
          <a:xfrm>
            <a:off x="10835170" y="98505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rocess 66"/>
          <p:cNvSpPr/>
          <p:nvPr/>
        </p:nvSpPr>
        <p:spPr>
          <a:xfrm>
            <a:off x="10920940" y="991624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Process 67"/>
          <p:cNvSpPr/>
          <p:nvPr/>
        </p:nvSpPr>
        <p:spPr>
          <a:xfrm>
            <a:off x="1092094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Process 68"/>
          <p:cNvSpPr/>
          <p:nvPr/>
        </p:nvSpPr>
        <p:spPr>
          <a:xfrm>
            <a:off x="10836830" y="1076886"/>
            <a:ext cx="78948" cy="78036"/>
          </a:xfrm>
          <a:prstGeom prst="flowChartProcess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/>
          <p:cNvSpPr/>
          <p:nvPr/>
        </p:nvSpPr>
        <p:spPr>
          <a:xfrm rot="2660971">
            <a:off x="10875184" y="1029466"/>
            <a:ext cx="78948" cy="78036"/>
          </a:xfrm>
          <a:prstGeom prst="flowChartProcess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10739231" y="2084328"/>
            <a:ext cx="321125" cy="400124"/>
            <a:chOff x="11870875" y="6457875"/>
            <a:chExt cx="321125" cy="400124"/>
          </a:xfrm>
        </p:grpSpPr>
        <p:grpSp>
          <p:nvGrpSpPr>
            <p:cNvPr id="72" name="Group 71"/>
            <p:cNvGrpSpPr/>
            <p:nvPr/>
          </p:nvGrpSpPr>
          <p:grpSpPr>
            <a:xfrm>
              <a:off x="11870875" y="6457875"/>
              <a:ext cx="321125" cy="400124"/>
              <a:chOff x="9032594" y="3642167"/>
              <a:chExt cx="321125" cy="400124"/>
            </a:xfrm>
          </p:grpSpPr>
          <p:sp>
            <p:nvSpPr>
              <p:cNvPr id="74" name="Flowchart: Connector 73"/>
              <p:cNvSpPr/>
              <p:nvPr/>
            </p:nvSpPr>
            <p:spPr>
              <a:xfrm>
                <a:off x="9142866" y="3783805"/>
                <a:ext cx="133173" cy="133173"/>
              </a:xfrm>
              <a:prstGeom prst="flowChartConnector">
                <a:avLst/>
              </a:prstGeom>
              <a:noFill/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083913" y="3734514"/>
                <a:ext cx="26980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J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9032594" y="3642167"/>
                <a:ext cx="282450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Bodoni MT" panose="02070603080606020203" pitchFamily="18" charset="0"/>
                  </a:rPr>
                  <a:t>S</a:t>
                </a:r>
                <a:endParaRPr lang="en-US" sz="1400" dirty="0">
                  <a:latin typeface="Bodoni MT" panose="02070603080606020203" pitchFamily="18" charset="0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1958481" y="6587421"/>
              <a:ext cx="1927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Bodoni MT" panose="02070603080606020203" pitchFamily="18" charset="0"/>
                </a:rPr>
                <a:t>S</a:t>
              </a:r>
              <a:endParaRPr lang="en-US" sz="700" dirty="0">
                <a:solidFill>
                  <a:schemeClr val="bg1"/>
                </a:solidFill>
                <a:latin typeface="Bodoni MT" panose="02070603080606020203" pitchFamily="18" charset="0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686" y="748202"/>
            <a:ext cx="202390" cy="166550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10812996" y="1219593"/>
            <a:ext cx="154524" cy="199227"/>
            <a:chOff x="5046598" y="3033573"/>
            <a:chExt cx="154524" cy="199227"/>
          </a:xfrm>
        </p:grpSpPr>
        <p:sp>
          <p:nvSpPr>
            <p:cNvPr id="79" name="Snip Single Corner Rectangle 78"/>
            <p:cNvSpPr/>
            <p:nvPr/>
          </p:nvSpPr>
          <p:spPr>
            <a:xfrm>
              <a:off x="5070328" y="3033573"/>
              <a:ext cx="130794" cy="185218"/>
            </a:xfrm>
            <a:prstGeom prst="snip1Rect">
              <a:avLst>
                <a:gd name="adj" fmla="val 42881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5086746" y="3104611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086746" y="3135777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086746" y="3164142"/>
              <a:ext cx="97957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Flowchart: Connector 82"/>
            <p:cNvSpPr/>
            <p:nvPr/>
          </p:nvSpPr>
          <p:spPr>
            <a:xfrm>
              <a:off x="5046598" y="3118500"/>
              <a:ext cx="114300" cy="114300"/>
            </a:xfrm>
            <a:prstGeom prst="flowChart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5102359" y="3127486"/>
              <a:ext cx="0" cy="48422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101367" y="3170899"/>
              <a:ext cx="30560" cy="36458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ounded Rectangle 85"/>
          <p:cNvSpPr/>
          <p:nvPr/>
        </p:nvSpPr>
        <p:spPr>
          <a:xfrm>
            <a:off x="3409069" y="797113"/>
            <a:ext cx="5365504" cy="2436625"/>
          </a:xfrm>
          <a:prstGeom prst="roundRect">
            <a:avLst>
              <a:gd name="adj" fmla="val 52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ound Same Side Corner Rectangle 86"/>
          <p:cNvSpPr/>
          <p:nvPr/>
        </p:nvSpPr>
        <p:spPr>
          <a:xfrm>
            <a:off x="3406222" y="799985"/>
            <a:ext cx="5368351" cy="299258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Restore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Flowchart: Connector 87">
            <a:hlinkClick r:id="rId18" action="ppaction://hlinksldjump"/>
          </p:cNvPr>
          <p:cNvSpPr/>
          <p:nvPr/>
        </p:nvSpPr>
        <p:spPr>
          <a:xfrm>
            <a:off x="8485521" y="816427"/>
            <a:ext cx="256370" cy="2566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Multiply 88">
            <a:hlinkClick r:id="rId18" action="ppaction://hlinksldjump"/>
          </p:cNvPr>
          <p:cNvSpPr/>
          <p:nvPr/>
        </p:nvSpPr>
        <p:spPr>
          <a:xfrm>
            <a:off x="8495220" y="823335"/>
            <a:ext cx="239890" cy="239890"/>
          </a:xfrm>
          <a:prstGeom prst="mathMultiply">
            <a:avLst>
              <a:gd name="adj1" fmla="val 80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>
            <a:stCxn id="86" idx="1"/>
            <a:endCxn id="86" idx="3"/>
          </p:cNvCxnSpPr>
          <p:nvPr/>
        </p:nvCxnSpPr>
        <p:spPr>
          <a:xfrm>
            <a:off x="3409069" y="2015426"/>
            <a:ext cx="5365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 rot="5400000">
            <a:off x="6060428" y="573583"/>
            <a:ext cx="60628" cy="5118695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923088" y="1800807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752003" y="1118322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Timeline</a:t>
            </a:r>
            <a:endParaRPr 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H="1" flipV="1">
            <a:off x="4475511" y="1800807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5027926" y="1800807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5580143" y="1800807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515459" y="1190642"/>
            <a:ext cx="172949" cy="172502"/>
            <a:chOff x="100407" y="658719"/>
            <a:chExt cx="450000" cy="448837"/>
          </a:xfrm>
        </p:grpSpPr>
        <p:sp>
          <p:nvSpPr>
            <p:cNvPr id="98" name="Rounded Rectangle 97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00" name="Rounded Rectangle 99"/>
          <p:cNvSpPr/>
          <p:nvPr/>
        </p:nvSpPr>
        <p:spPr>
          <a:xfrm>
            <a:off x="3515459" y="1407635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1" name="Straight Connector 100"/>
          <p:cNvCxnSpPr/>
          <p:nvPr/>
        </p:nvCxnSpPr>
        <p:spPr>
          <a:xfrm flipH="1">
            <a:off x="3534931" y="1492577"/>
            <a:ext cx="1340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927438" y="1505696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</a:t>
            </a:r>
            <a:endParaRPr 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H="1" flipV="1">
            <a:off x="6130844" y="1714613"/>
            <a:ext cx="12700" cy="612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 flipV="1">
            <a:off x="6687837" y="1799160"/>
            <a:ext cx="9300" cy="44886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7240260" y="1799160"/>
            <a:ext cx="9065" cy="43740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 flipV="1">
            <a:off x="7792675" y="1799160"/>
            <a:ext cx="8559" cy="413067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8344892" y="1799160"/>
            <a:ext cx="8811" cy="425159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Flowchart: Connector 107"/>
          <p:cNvSpPr/>
          <p:nvPr/>
        </p:nvSpPr>
        <p:spPr>
          <a:xfrm>
            <a:off x="4785677" y="1976394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/>
          <p:cNvSpPr/>
          <p:nvPr/>
        </p:nvSpPr>
        <p:spPr>
          <a:xfrm>
            <a:off x="3494402" y="1976394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/>
          <p:cNvSpPr/>
          <p:nvPr/>
        </p:nvSpPr>
        <p:spPr>
          <a:xfrm>
            <a:off x="7967027" y="2719187"/>
            <a:ext cx="73983" cy="73983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7469980" y="2647811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Legend :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16722" y="2649242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7973776" y="2871587"/>
            <a:ext cx="73983" cy="73983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8023471" y="2801642"/>
            <a:ext cx="7344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Activity</a:t>
            </a:r>
            <a:endParaRPr lang="en-US" sz="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8492386" y="1190987"/>
            <a:ext cx="172949" cy="17250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72" y="1212882"/>
            <a:ext cx="128975" cy="128975"/>
          </a:xfrm>
          <a:prstGeom prst="rect">
            <a:avLst/>
          </a:prstGeom>
        </p:spPr>
      </p:pic>
      <p:sp>
        <p:nvSpPr>
          <p:cNvPr id="118" name="Right Arrow 117"/>
          <p:cNvSpPr/>
          <p:nvPr/>
        </p:nvSpPr>
        <p:spPr>
          <a:xfrm rot="2220050">
            <a:off x="8191778" y="643990"/>
            <a:ext cx="373542" cy="252003"/>
          </a:xfrm>
          <a:prstGeom prst="rightArrow">
            <a:avLst>
              <a:gd name="adj1" fmla="val 32691"/>
              <a:gd name="adj2" fmla="val 544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0" y="1227371"/>
            <a:ext cx="3026770" cy="1442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ounded Rectangle 16">
            <a:hlinkHover r:id="rId12" action="ppaction://hlinksldjump"/>
          </p:cNvPr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23856" y="1224842"/>
            <a:ext cx="3029797" cy="24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Garden By The Bay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9965573" y="796736"/>
            <a:ext cx="2056101" cy="1565464"/>
          </a:xfrm>
          <a:prstGeom prst="wedgeRoundRectCallout">
            <a:avLst>
              <a:gd name="adj1" fmla="val 39237"/>
              <a:gd name="adj2" fmla="val -8365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Well done, finally let go in and see the task overview page by clicking on the event</a:t>
            </a:r>
          </a:p>
        </p:txBody>
      </p:sp>
    </p:spTree>
    <p:extLst>
      <p:ext uri="{BB962C8B-B14F-4D97-AF65-F5344CB8AC3E}">
        <p14:creationId xmlns:p14="http://schemas.microsoft.com/office/powerpoint/2010/main" val="244009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sp>
        <p:nvSpPr>
          <p:cNvPr id="35" name="Rounded Rectangle 34">
            <a:hlinkClick r:id="" action="ppaction://hlinkshowjump?jump=nextslide"/>
            <a:hlinkHover r:id="rId8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hlinkHover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37" name="Rectangle 36">
            <a:hlinkHover r:id="rId11" action="ppaction://hlinksldjump"/>
          </p:cNvPr>
          <p:cNvSpPr/>
          <p:nvPr/>
        </p:nvSpPr>
        <p:spPr>
          <a:xfrm>
            <a:off x="-4998" y="7061"/>
            <a:ext cx="1219933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ounded Rectangle 27">
            <a:hlinkClick r:id="rId12" action="ppaction://hlinksldjump"/>
          </p:cNvPr>
          <p:cNvSpPr/>
          <p:nvPr/>
        </p:nvSpPr>
        <p:spPr>
          <a:xfrm>
            <a:off x="660503" y="7524"/>
            <a:ext cx="2872039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2" name="Picture 31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251" y="51282"/>
            <a:ext cx="332684" cy="3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Planner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44357" y="1227371"/>
            <a:ext cx="125439" cy="550362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34" name="Rounded Rectangle 33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33" name="Rounded Rectangle 32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" y="1268498"/>
            <a:ext cx="366582" cy="36658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42" name="Rounded Rectangle 41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4582613" y="1227371"/>
            <a:ext cx="3026770" cy="14449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0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Create</a:t>
            </a:r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9965573" y="796736"/>
            <a:ext cx="2056101" cy="1565464"/>
          </a:xfrm>
          <a:prstGeom prst="wedgeRoundRectCallout">
            <a:avLst>
              <a:gd name="adj1" fmla="val 39237"/>
              <a:gd name="adj2" fmla="val -83657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Well done, finally let go in and see the task overview page by clicking on the event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Hover r:id="rId11" action="ppaction://hlinksldjump"/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0" y="1227371"/>
            <a:ext cx="3026770" cy="1442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926883" y="1227371"/>
            <a:ext cx="3026770" cy="1444988"/>
          </a:xfrm>
          <a:prstGeom prst="round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60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23856" y="1224842"/>
            <a:ext cx="3029797" cy="246511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Garden By The Bay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79811" y="2318087"/>
            <a:ext cx="233068" cy="23246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04" y="2322564"/>
            <a:ext cx="202082" cy="2020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889"/>
          <a:stretch/>
        </p:blipFill>
        <p:spPr>
          <a:xfrm>
            <a:off x="3349935" y="1554957"/>
            <a:ext cx="196453" cy="1547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76736" y="1478445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x2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55069" y="2362505"/>
            <a:ext cx="1154744" cy="1436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43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Days Left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349000" y="2362505"/>
            <a:ext cx="1154744" cy="1436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Overdue Task :</a:t>
            </a:r>
            <a:r>
              <a:rPr lang="en-US" sz="1000" b="1" dirty="0" smtClean="0">
                <a:solidFill>
                  <a:schemeClr val="tx1"/>
                </a:solidFill>
              </a:rPr>
              <a:t> </a:t>
            </a:r>
            <a:r>
              <a:rPr lang="en-US" sz="1000" b="1" dirty="0" smtClean="0">
                <a:solidFill>
                  <a:srgbClr val="FF0000"/>
                </a:solidFill>
              </a:rPr>
              <a:t>1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796736"/>
            <a:ext cx="2056101" cy="2750006"/>
          </a:xfrm>
          <a:prstGeom prst="wedgeRoundRectCallout">
            <a:avLst>
              <a:gd name="adj1" fmla="val 38429"/>
              <a:gd name="adj2" fmla="val -6886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Assume I have created a list of tasks and projects and we currently in </a:t>
            </a:r>
            <a:r>
              <a:rPr lang="en-US" b="1" dirty="0" smtClean="0"/>
              <a:t>Day 21 </a:t>
            </a:r>
            <a:r>
              <a:rPr lang="en-US" dirty="0" smtClean="0"/>
              <a:t>of the event plan. </a:t>
            </a:r>
          </a:p>
          <a:p>
            <a:endParaRPr lang="en-US" dirty="0"/>
          </a:p>
          <a:p>
            <a:r>
              <a:rPr lang="en-US" dirty="0" smtClean="0"/>
              <a:t>Click </a:t>
            </a:r>
            <a:r>
              <a:rPr lang="en-US" u="sng" dirty="0" smtClean="0"/>
              <a:t>here</a:t>
            </a:r>
            <a:r>
              <a:rPr lang="en-US" dirty="0" smtClean="0"/>
              <a:t> to continue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3" name="Rectangle 12">
            <a:hlinkClick r:id="rId12" action="ppaction://hlinksldjump"/>
          </p:cNvPr>
          <p:cNvSpPr/>
          <p:nvPr/>
        </p:nvSpPr>
        <p:spPr>
          <a:xfrm>
            <a:off x="10615647" y="2841555"/>
            <a:ext cx="484410" cy="311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>
              <a:hlinkHover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>
            <a:hlinkHover r:id="rId5" action="ppaction://hlinksldjump"/>
          </p:cNvPr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>
            <a:hlinkHover r:id="rId6" action="ppaction://hlinksldjump"/>
          </p:cNvPr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>
            <a:hlinkHover r:id="rId7" action="ppaction://hlinksldjump"/>
          </p:cNvPr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>
            <a:hlinkHover r:id="rId8" action="ppaction://hlinksldjump"/>
          </p:cNvPr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>
            <a:hlinkHover r:id="rId8" action="ppaction://hlinksldjump"/>
          </p:cNvPr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>
            <a:hlinkHover r:id="rId9" action="ppaction://hlinksldjump"/>
          </p:cNvPr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>
            <a:hlinkHover r:id="rId10" action="ppaction://hlinksldjump"/>
          </p:cNvPr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>
            <a:hlinkHover r:id="rId10" action="ppaction://hlinksldjump"/>
          </p:cNvPr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>
            <a:hlinkHover r:id="rId10" action="ppaction://hlinksldjump"/>
          </p:cNvPr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>
              <a:hlinkHover r:id="rId11" action="ppaction://hlinksldjump"/>
            </p:cNvPr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>
              <a:hlinkHover r:id="rId11" action="ppaction://hlinksldjump"/>
            </p:cNvPr>
            <p:cNvPicPr>
              <a:picLocks noChangeAspect="1"/>
            </p:cNvPicPr>
            <p:nvPr/>
          </p:nvPicPr>
          <p:blipFill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>
            <a:hlinkHover r:id="rId13" action="ppaction://hlinksldjump"/>
          </p:cNvPr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>
            <a:hlinkClick r:id="" action="ppaction://hlinkshowjump?jump=nextslide"/>
            <a:hlinkHover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>
            <a:hlinkHover r:id="rId15" action="ppaction://hlinksldjump"/>
          </p:cNvPr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>
            <a:hlinkHover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>
            <a:hlinkHover r:id="rId17" action="ppaction://hlinksldjump"/>
          </p:cNvPr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>
            <a:hlinkHover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>
              <a:hlinkHover r:id="rId19" action="ppaction://hlinksldjump"/>
            </p:cNvPr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>
              <a:hlinkHover r:id="rId19" action="ppaction://hlinksldjump"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>
            <a:hlinkClick r:id="rId21" action="ppaction://hlinksldjump"/>
            <a:hlinkHover r:id="rId22" action="ppaction://hlinksldjump"/>
          </p:cNvPr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>
            <a:hlinkHover r:id="rId22" action="ppaction://hlinksldjump"/>
          </p:cNvPr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hlinkHover r:id="rId22" action="ppaction://hlinksldjump"/>
          </p:cNvPr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hlinkHover r:id="rId22" action="ppaction://hlinksldjump"/>
          </p:cNvPr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>
            <a:hlinkHover r:id="rId22" action="ppaction://hlinksldjump"/>
          </p:cNvPr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hlinkHover r:id="rId22" action="ppaction://hlinksldjump"/>
          </p:cNvPr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>
            <a:hlinkHover r:id="rId22" action="ppaction://hlinksldjump"/>
          </p:cNvPr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hlinkHover r:id="rId22" action="ppaction://hlinksldjump"/>
          </p:cNvPr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>
            <a:hlinkHover r:id="rId22" action="ppaction://hlinksldjump"/>
          </p:cNvPr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hlinkHover r:id="rId22" action="ppaction://hlinksldjump"/>
          </p:cNvPr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>
              <a:hlinkHover r:id="rId23" action="ppaction://hlinksldjump"/>
            </p:cNvPr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>
              <a:hlinkHover r:id="rId23" action="ppaction://hlinksldjump"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>
            <a:hlinkHover r:id="rId5" action="ppaction://hlinksldjump"/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>
            <a:hlinkHover r:id="rId6" action="ppaction://hlinksldjump"/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1256162"/>
          </a:xfrm>
          <a:prstGeom prst="wedgeRoundRectCallout">
            <a:avLst>
              <a:gd name="adj1" fmla="val 39238"/>
              <a:gd name="adj2" fmla="val -129085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Hover around the UI to explore each features or skip to continue.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>
              <a:hlinkHover r:id="rId8" action="ppaction://hlinksldjump"/>
            </p:cNvPr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>
              <a:hlinkHover r:id="rId8" action="ppaction://hlinksldjump"/>
            </p:cNvPr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>
            <a:hlinkClick r:id="rId27" action="ppaction://hlinksldjump"/>
          </p:cNvPr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>
            <a:hlinkClick r:id="rId27" action="ppaction://hlinksldjump"/>
          </p:cNvPr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Hover r:id="rId28" action="ppaction://hlinksldjump"/>
          </p:cNvPr>
          <p:cNvPicPr>
            <a:picLocks noChangeAspect="1"/>
          </p:cNvPicPr>
          <p:nvPr/>
        </p:nvPicPr>
        <p:blipFill rotWithShape="1">
          <a:blip r:embed="rId29"/>
          <a:srcRect l="17343" t="25831" r="67346" b="2231"/>
          <a:stretch/>
        </p:blipFill>
        <p:spPr>
          <a:xfrm>
            <a:off x="2114550" y="1771650"/>
            <a:ext cx="1866900" cy="4933950"/>
          </a:xfrm>
          <a:prstGeom prst="rect">
            <a:avLst/>
          </a:prstGeom>
        </p:spPr>
      </p:pic>
      <p:pic>
        <p:nvPicPr>
          <p:cNvPr id="151" name="Picture 150">
            <a:hlinkHover r:id="rId30" action="ppaction://hlinksldjump"/>
          </p:cNvPr>
          <p:cNvPicPr>
            <a:picLocks noChangeAspect="1"/>
          </p:cNvPicPr>
          <p:nvPr/>
        </p:nvPicPr>
        <p:blipFill rotWithShape="1">
          <a:blip r:embed="rId29"/>
          <a:srcRect l="33727" t="29174" r="2841" b="10831"/>
          <a:stretch/>
        </p:blipFill>
        <p:spPr>
          <a:xfrm>
            <a:off x="4114800" y="2000250"/>
            <a:ext cx="7734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Home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Event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723608"/>
          </a:xfrm>
          <a:prstGeom prst="wedgeRoundRectCallout">
            <a:avLst>
              <a:gd name="adj1" fmla="val 39238"/>
              <a:gd name="adj2" fmla="val -186524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Return </a:t>
            </a:r>
            <a:r>
              <a:rPr lang="en-US" dirty="0" smtClean="0"/>
              <a:t>to event page.</a:t>
            </a:r>
            <a:endParaRPr lang="en-US" b="1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706793" y="6289186"/>
            <a:ext cx="1109788" cy="397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Hover r:id="rId11" action="ppaction://hlinksldjump"/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57" name="Rounded Rectangle 156"/>
          <p:cNvSpPr/>
          <p:nvPr/>
        </p:nvSpPr>
        <p:spPr>
          <a:xfrm>
            <a:off x="118262" y="16520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6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Search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Event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1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65573" y="1285498"/>
            <a:ext cx="2056101" cy="894224"/>
          </a:xfrm>
          <a:prstGeom prst="wedgeRoundRectCallout">
            <a:avLst>
              <a:gd name="adj1" fmla="val 38311"/>
              <a:gd name="adj2" fmla="val -160960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Search</a:t>
            </a:r>
            <a:r>
              <a:rPr lang="en-US" dirty="0" smtClean="0"/>
              <a:t> specific project/task/</a:t>
            </a:r>
          </a:p>
          <a:p>
            <a:r>
              <a:rPr lang="en-US" dirty="0" smtClean="0"/>
              <a:t>details</a:t>
            </a:r>
            <a:endParaRPr lang="en-US" b="1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hlinkHover r:id="rId11" action="ppaction://hlinksldjump"/>
          </p:cNvPr>
          <p:cNvSpPr/>
          <p:nvPr/>
        </p:nvSpPr>
        <p:spPr>
          <a:xfrm>
            <a:off x="0" y="-9646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58" name="Rounded Rectangle 157"/>
          <p:cNvSpPr/>
          <p:nvPr/>
        </p:nvSpPr>
        <p:spPr>
          <a:xfrm>
            <a:off x="668196" y="14703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Hover Create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Event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9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486348"/>
            <a:ext cx="121919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2499" y="0"/>
            <a:ext cx="1219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/>
              <a:t>Garden By The Bay</a:t>
            </a:r>
            <a:endParaRPr lang="en-SG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500" y="532866"/>
            <a:ext cx="121919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11939588" y="2195227"/>
            <a:ext cx="143154" cy="4535772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" name="Group 2"/>
          <p:cNvGrpSpPr/>
          <p:nvPr/>
        </p:nvGrpSpPr>
        <p:grpSpPr>
          <a:xfrm>
            <a:off x="11591461" y="7061"/>
            <a:ext cx="439711" cy="448473"/>
            <a:chOff x="11759318" y="0"/>
            <a:chExt cx="432682" cy="4413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318" y="8623"/>
              <a:ext cx="432681" cy="432681"/>
            </a:xfrm>
            <a:prstGeom prst="rect">
              <a:avLst/>
            </a:prstGeom>
          </p:spPr>
        </p:pic>
        <p:sp>
          <p:nvSpPr>
            <p:cNvPr id="6" name="Flowchart: Connector 5"/>
            <p:cNvSpPr/>
            <p:nvPr/>
          </p:nvSpPr>
          <p:spPr>
            <a:xfrm>
              <a:off x="11759319" y="0"/>
              <a:ext cx="432681" cy="434714"/>
            </a:xfrm>
            <a:prstGeom prst="flowChartConnector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505191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ounded Rectangle 37"/>
          <p:cNvSpPr/>
          <p:nvPr/>
        </p:nvSpPr>
        <p:spPr>
          <a:xfrm>
            <a:off x="11049597" y="654038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-2437042" y="4191686"/>
            <a:ext cx="4971985" cy="102901"/>
          </a:xfrm>
          <a:prstGeom prst="round2SameRect">
            <a:avLst>
              <a:gd name="adj1" fmla="val 50000"/>
              <a:gd name="adj2" fmla="val 0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ounded Rectangle 47"/>
          <p:cNvSpPr/>
          <p:nvPr/>
        </p:nvSpPr>
        <p:spPr>
          <a:xfrm>
            <a:off x="217047" y="1763444"/>
            <a:ext cx="1800000" cy="4971985"/>
          </a:xfrm>
          <a:prstGeom prst="roundRect">
            <a:avLst>
              <a:gd name="adj" fmla="val 3793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O</a:t>
            </a:r>
            <a:r>
              <a:rPr lang="en-SG" b="1" dirty="0" smtClean="0">
                <a:solidFill>
                  <a:schemeClr val="tx1"/>
                </a:solidFill>
              </a:rPr>
              <a:t>verdue</a:t>
            </a:r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166287" y="1759015"/>
            <a:ext cx="1800000" cy="4971985"/>
          </a:xfrm>
          <a:prstGeom prst="roundRect">
            <a:avLst>
              <a:gd name="adj" fmla="val 37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sz="2000" b="1" dirty="0" smtClean="0">
                <a:solidFill>
                  <a:schemeClr val="tx1"/>
                </a:solidFill>
              </a:rPr>
              <a:t>P</a:t>
            </a:r>
            <a:r>
              <a:rPr lang="en-SG" b="1" dirty="0" smtClean="0">
                <a:solidFill>
                  <a:schemeClr val="tx1"/>
                </a:solidFill>
              </a:rPr>
              <a:t>roject</a:t>
            </a:r>
            <a:endParaRPr lang="en-SG" b="1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50681" y="532866"/>
            <a:ext cx="0" cy="63251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9865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952438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902823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219048" y="2197100"/>
            <a:ext cx="1800000" cy="4536621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rgbClr val="C00000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65466" y="2197101"/>
            <a:ext cx="1800000" cy="4530322"/>
          </a:xfrm>
          <a:prstGeom prst="roundRect">
            <a:avLst>
              <a:gd name="adj" fmla="val 379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61" name="Rounded Rectangle 60"/>
          <p:cNvSpPr/>
          <p:nvPr/>
        </p:nvSpPr>
        <p:spPr>
          <a:xfrm>
            <a:off x="1908175" y="2301972"/>
            <a:ext cx="77397" cy="43222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Rounded Rectangle 61"/>
          <p:cNvSpPr/>
          <p:nvPr/>
        </p:nvSpPr>
        <p:spPr>
          <a:xfrm>
            <a:off x="260583" y="2301972"/>
            <a:ext cx="159894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Contractor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22207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Participants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222207" y="4042644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Transport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75879" y="230197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175879" y="3172308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Personnel Information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137901" y="4042644"/>
            <a:ext cx="5576534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Capacity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082271" y="2300632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Grouping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98"/>
          <p:cNvSpPr/>
          <p:nvPr/>
        </p:nvSpPr>
        <p:spPr>
          <a:xfrm rot="5400000">
            <a:off x="7878427" y="2918049"/>
            <a:ext cx="144079" cy="7656028"/>
          </a:xfrm>
          <a:prstGeom prst="roundRect">
            <a:avLst>
              <a:gd name="adj" fmla="val 50000"/>
            </a:avLst>
          </a:prstGeom>
          <a:solidFill>
            <a:srgbClr val="DCDCF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0" name="Rounded Rectangle 99"/>
          <p:cNvSpPr/>
          <p:nvPr/>
        </p:nvSpPr>
        <p:spPr>
          <a:xfrm>
            <a:off x="4174068" y="654350"/>
            <a:ext cx="450000" cy="44883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 smtClean="0">
                <a:solidFill>
                  <a:schemeClr val="tx1"/>
                </a:solidFill>
              </a:rPr>
              <a:t>D</a:t>
            </a:r>
            <a:endParaRPr lang="en-SG" sz="2400" b="1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9051" y="65931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 18</a:t>
            </a:r>
            <a:r>
              <a:rPr lang="en-SG" baseline="30000" dirty="0" smtClean="0">
                <a:solidFill>
                  <a:schemeClr val="tx1"/>
                </a:solidFill>
              </a:rPr>
              <a:t>th</a:t>
            </a:r>
            <a:r>
              <a:rPr lang="en-SG" dirty="0" smtClean="0">
                <a:solidFill>
                  <a:schemeClr val="tx1"/>
                </a:solidFill>
              </a:rPr>
              <a:t>        &gt;  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2180783" y="99670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 SEP         &gt; 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179657" y="1334096"/>
            <a:ext cx="1800000" cy="3408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</a:rPr>
              <a:t>&lt;        2019        &gt;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260583" y="2291952"/>
            <a:ext cx="1598942" cy="104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dirty="0"/>
          </a:p>
        </p:txBody>
      </p:sp>
      <p:sp>
        <p:nvSpPr>
          <p:cNvPr id="113" name="Rounded Rectangle 112"/>
          <p:cNvSpPr/>
          <p:nvPr/>
        </p:nvSpPr>
        <p:spPr>
          <a:xfrm>
            <a:off x="2221512" y="403019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2221056" y="2296766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48182" y="1317746"/>
            <a:ext cx="19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21</a:t>
            </a:r>
            <a:endParaRPr lang="en-SG" dirty="0"/>
          </a:p>
        </p:txBody>
      </p:sp>
      <p:sp>
        <p:nvSpPr>
          <p:cNvPr id="116" name="TextBox 115"/>
          <p:cNvSpPr txBox="1"/>
          <p:nvPr/>
        </p:nvSpPr>
        <p:spPr>
          <a:xfrm>
            <a:off x="5998653" y="1317746"/>
            <a:ext cx="194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22</a:t>
            </a:r>
            <a:endParaRPr lang="en-SG" dirty="0"/>
          </a:p>
        </p:txBody>
      </p:sp>
      <p:sp>
        <p:nvSpPr>
          <p:cNvPr id="117" name="TextBox 116"/>
          <p:cNvSpPr txBox="1"/>
          <p:nvPr/>
        </p:nvSpPr>
        <p:spPr>
          <a:xfrm>
            <a:off x="7954851" y="1293827"/>
            <a:ext cx="194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23</a:t>
            </a:r>
            <a:endParaRPr lang="en-SG" dirty="0"/>
          </a:p>
        </p:txBody>
      </p:sp>
      <p:sp>
        <p:nvSpPr>
          <p:cNvPr id="118" name="TextBox 117"/>
          <p:cNvSpPr txBox="1"/>
          <p:nvPr/>
        </p:nvSpPr>
        <p:spPr>
          <a:xfrm>
            <a:off x="9925615" y="1305655"/>
            <a:ext cx="193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/>
              <a:t>DAY 24</a:t>
            </a:r>
            <a:endParaRPr lang="en-SG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1854681" y="532866"/>
            <a:ext cx="0" cy="63251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60504" y="7524"/>
            <a:ext cx="450000" cy="448837"/>
            <a:chOff x="660504" y="7524"/>
            <a:chExt cx="450000" cy="448837"/>
          </a:xfrm>
        </p:grpSpPr>
        <p:sp>
          <p:nvSpPr>
            <p:cNvPr id="104" name="Rounded Rectangle 103"/>
            <p:cNvSpPr/>
            <p:nvPr/>
          </p:nvSpPr>
          <p:spPr>
            <a:xfrm>
              <a:off x="660504" y="7524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3" y="51282"/>
              <a:ext cx="332684" cy="360496"/>
            </a:xfrm>
            <a:prstGeom prst="rect">
              <a:avLst/>
            </a:prstGeom>
          </p:spPr>
        </p:pic>
      </p:grpSp>
      <p:sp>
        <p:nvSpPr>
          <p:cNvPr id="120" name="Rounded Rectangle 119"/>
          <p:cNvSpPr/>
          <p:nvPr/>
        </p:nvSpPr>
        <p:spPr>
          <a:xfrm>
            <a:off x="105252" y="754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3" y="58663"/>
            <a:ext cx="351073" cy="330854"/>
          </a:xfrm>
          <a:prstGeom prst="rect">
            <a:avLst/>
          </a:prstGeom>
        </p:spPr>
      </p:pic>
      <p:sp>
        <p:nvSpPr>
          <p:cNvPr id="122" name="Rounded Rectangle 121"/>
          <p:cNvSpPr/>
          <p:nvPr/>
        </p:nvSpPr>
        <p:spPr>
          <a:xfrm>
            <a:off x="10506088" y="7628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47" y="43500"/>
            <a:ext cx="361179" cy="361179"/>
          </a:xfrm>
          <a:prstGeom prst="rect">
            <a:avLst/>
          </a:prstGeom>
        </p:spPr>
      </p:pic>
      <p:sp>
        <p:nvSpPr>
          <p:cNvPr id="124" name="Rounded Rectangle 123"/>
          <p:cNvSpPr/>
          <p:nvPr/>
        </p:nvSpPr>
        <p:spPr>
          <a:xfrm>
            <a:off x="11048775" y="10227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57" y="51786"/>
            <a:ext cx="347436" cy="347436"/>
          </a:xfrm>
          <a:prstGeom prst="rect">
            <a:avLst/>
          </a:prstGeom>
        </p:spPr>
      </p:pic>
      <p:sp>
        <p:nvSpPr>
          <p:cNvPr id="129" name="Rounded Rectangle 128"/>
          <p:cNvSpPr/>
          <p:nvPr/>
        </p:nvSpPr>
        <p:spPr>
          <a:xfrm>
            <a:off x="100407" y="1227371"/>
            <a:ext cx="450000" cy="4488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1" name="Flowchart: Connector 130"/>
          <p:cNvSpPr/>
          <p:nvPr/>
        </p:nvSpPr>
        <p:spPr>
          <a:xfrm>
            <a:off x="146856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/>
          <p:cNvSpPr/>
          <p:nvPr/>
        </p:nvSpPr>
        <p:spPr>
          <a:xfrm>
            <a:off x="296338" y="1409123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31" idx="6"/>
            <a:endCxn id="137" idx="2"/>
          </p:cNvCxnSpPr>
          <p:nvPr/>
        </p:nvCxnSpPr>
        <p:spPr>
          <a:xfrm>
            <a:off x="222237" y="1446814"/>
            <a:ext cx="74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Flowchart: Connector 138"/>
          <p:cNvSpPr/>
          <p:nvPr/>
        </p:nvSpPr>
        <p:spPr>
          <a:xfrm>
            <a:off x="146856" y="1541212"/>
            <a:ext cx="75381" cy="7538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7"/>
            <a:endCxn id="137" idx="3"/>
          </p:cNvCxnSpPr>
          <p:nvPr/>
        </p:nvCxnSpPr>
        <p:spPr>
          <a:xfrm flipV="1">
            <a:off x="211198" y="1473465"/>
            <a:ext cx="96179" cy="787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/>
          <p:cNvSpPr/>
          <p:nvPr/>
        </p:nvSpPr>
        <p:spPr>
          <a:xfrm>
            <a:off x="433586" y="1275231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stCxn id="141" idx="3"/>
            <a:endCxn id="137" idx="7"/>
          </p:cNvCxnSpPr>
          <p:nvPr/>
        </p:nvCxnSpPr>
        <p:spPr>
          <a:xfrm flipH="1">
            <a:off x="360680" y="1342559"/>
            <a:ext cx="84424" cy="776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Flowchart: Connector 142"/>
          <p:cNvSpPr/>
          <p:nvPr/>
        </p:nvSpPr>
        <p:spPr>
          <a:xfrm>
            <a:off x="430795" y="1407320"/>
            <a:ext cx="78651" cy="7888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7" idx="6"/>
            <a:endCxn id="143" idx="2"/>
          </p:cNvCxnSpPr>
          <p:nvPr/>
        </p:nvCxnSpPr>
        <p:spPr>
          <a:xfrm flipV="1">
            <a:off x="371719" y="1446760"/>
            <a:ext cx="59076" cy="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5" name="Group 144"/>
          <p:cNvGrpSpPr/>
          <p:nvPr/>
        </p:nvGrpSpPr>
        <p:grpSpPr>
          <a:xfrm>
            <a:off x="11594003" y="658719"/>
            <a:ext cx="450000" cy="448837"/>
            <a:chOff x="11594003" y="658719"/>
            <a:chExt cx="450000" cy="448837"/>
          </a:xfrm>
        </p:grpSpPr>
        <p:sp>
          <p:nvSpPr>
            <p:cNvPr id="146" name="Rounded Rectangle 145"/>
            <p:cNvSpPr/>
            <p:nvPr/>
          </p:nvSpPr>
          <p:spPr>
            <a:xfrm>
              <a:off x="11594003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6331" y="680464"/>
              <a:ext cx="405343" cy="405343"/>
            </a:xfrm>
            <a:prstGeom prst="rect">
              <a:avLst/>
            </a:prstGeom>
          </p:spPr>
        </p:pic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590" y="693848"/>
            <a:ext cx="361223" cy="36122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77340" y="739996"/>
            <a:ext cx="384547" cy="284191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 rot="5400000">
            <a:off x="6795980" y="6264117"/>
            <a:ext cx="144079" cy="964103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7" name="Rounded Rectangle 106"/>
          <p:cNvSpPr/>
          <p:nvPr/>
        </p:nvSpPr>
        <p:spPr>
          <a:xfrm>
            <a:off x="4174840" y="2294738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4184216" y="3170710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0" name="Rounded Rectangle 109"/>
          <p:cNvSpPr/>
          <p:nvPr/>
        </p:nvSpPr>
        <p:spPr>
          <a:xfrm>
            <a:off x="6136339" y="4030193"/>
            <a:ext cx="5578096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11" name="Rounded Rectangle 110"/>
          <p:cNvSpPr/>
          <p:nvPr/>
        </p:nvSpPr>
        <p:spPr>
          <a:xfrm>
            <a:off x="8079772" y="229903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/>
          </a:p>
        </p:txBody>
      </p:sp>
      <p:sp>
        <p:nvSpPr>
          <p:cNvPr id="130" name="Rounded Rectangle 129"/>
          <p:cNvSpPr/>
          <p:nvPr/>
        </p:nvSpPr>
        <p:spPr>
          <a:xfrm>
            <a:off x="2222207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Programmer</a:t>
            </a:r>
            <a:endParaRPr lang="en-S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214831" y="5741842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4175879" y="5755416"/>
            <a:ext cx="1679532" cy="720628"/>
          </a:xfrm>
          <a:prstGeom prst="roundRect">
            <a:avLst>
              <a:gd name="adj" fmla="val 1219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Dinner Options</a:t>
            </a:r>
            <a:endParaRPr lang="en-S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4171176" y="5742044"/>
            <a:ext cx="1681094" cy="1212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  <p:sp>
        <p:nvSpPr>
          <p:cNvPr id="83" name="Rounded Rectangular Callout 82"/>
          <p:cNvSpPr/>
          <p:nvPr/>
        </p:nvSpPr>
        <p:spPr>
          <a:xfrm>
            <a:off x="9953437" y="1131033"/>
            <a:ext cx="2056101" cy="1002071"/>
          </a:xfrm>
          <a:prstGeom prst="wedgeRoundRectCallout">
            <a:avLst>
              <a:gd name="adj1" fmla="val 39701"/>
              <a:gd name="adj2" fmla="val -133158"/>
              <a:gd name="adj3" fmla="val 16667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Create </a:t>
            </a:r>
            <a:r>
              <a:rPr lang="en-US" dirty="0" smtClean="0"/>
              <a:t>a new task</a:t>
            </a:r>
          </a:p>
          <a:p>
            <a:r>
              <a:rPr lang="en-US" dirty="0" smtClean="0"/>
              <a:t>Click to find out more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7051" y="2302242"/>
            <a:ext cx="1592474" cy="94062"/>
            <a:chOff x="267051" y="2302242"/>
            <a:chExt cx="1592474" cy="94062"/>
          </a:xfrm>
        </p:grpSpPr>
        <p:sp>
          <p:nvSpPr>
            <p:cNvPr id="7" name="Rounded Rectangle 6"/>
            <p:cNvSpPr/>
            <p:nvPr/>
          </p:nvSpPr>
          <p:spPr>
            <a:xfrm>
              <a:off x="267169" y="2302242"/>
              <a:ext cx="159235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267051" y="2302295"/>
              <a:ext cx="807232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183776" y="2310398"/>
            <a:ext cx="1665934" cy="94398"/>
            <a:chOff x="4183776" y="2310398"/>
            <a:chExt cx="1665934" cy="94398"/>
          </a:xfrm>
        </p:grpSpPr>
        <p:sp>
          <p:nvSpPr>
            <p:cNvPr id="91" name="Rounded Rectangle 9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186939" y="2310398"/>
              <a:ext cx="126649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183776" y="2310569"/>
              <a:ext cx="1500268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90125" y="3185897"/>
            <a:ext cx="1665935" cy="95426"/>
            <a:chOff x="4190125" y="3185897"/>
            <a:chExt cx="1665935" cy="95426"/>
          </a:xfrm>
        </p:grpSpPr>
        <p:sp>
          <p:nvSpPr>
            <p:cNvPr id="135" name="Rounded Rectangle 134"/>
            <p:cNvSpPr/>
            <p:nvPr/>
          </p:nvSpPr>
          <p:spPr>
            <a:xfrm>
              <a:off x="4193686" y="3186062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4193567" y="3186115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4193290" y="3187314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4190125" y="3185897"/>
              <a:ext cx="462923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228470" y="4041548"/>
            <a:ext cx="1665934" cy="94398"/>
            <a:chOff x="4183776" y="2310398"/>
            <a:chExt cx="1665934" cy="94398"/>
          </a:xfrm>
        </p:grpSpPr>
        <p:sp>
          <p:nvSpPr>
            <p:cNvPr id="161" name="Rounded Rectangle 16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4187218" y="2310787"/>
              <a:ext cx="112824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4186939" y="2310398"/>
              <a:ext cx="911617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4183776" y="2310569"/>
              <a:ext cx="457580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222411" y="5752592"/>
            <a:ext cx="1665934" cy="94398"/>
            <a:chOff x="4183776" y="2310398"/>
            <a:chExt cx="1665934" cy="94398"/>
          </a:xfrm>
        </p:grpSpPr>
        <p:sp>
          <p:nvSpPr>
            <p:cNvPr id="166" name="Rounded Rectangle 165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4186939" y="2310398"/>
              <a:ext cx="1266053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183776" y="2310569"/>
              <a:ext cx="1044664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144001" y="4043610"/>
            <a:ext cx="5543689" cy="94398"/>
            <a:chOff x="4183776" y="2310398"/>
            <a:chExt cx="1673405" cy="94398"/>
          </a:xfrm>
        </p:grpSpPr>
        <p:sp>
          <p:nvSpPr>
            <p:cNvPr id="176" name="Rounded Rectangle 175"/>
            <p:cNvSpPr/>
            <p:nvPr/>
          </p:nvSpPr>
          <p:spPr>
            <a:xfrm>
              <a:off x="4187336" y="2310734"/>
              <a:ext cx="1669845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4186940" y="2310398"/>
              <a:ext cx="1260142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087444" y="2314221"/>
            <a:ext cx="1665934" cy="94398"/>
            <a:chOff x="4183776" y="2310398"/>
            <a:chExt cx="1665934" cy="94398"/>
          </a:xfrm>
        </p:grpSpPr>
        <p:sp>
          <p:nvSpPr>
            <p:cNvPr id="182" name="Rounded Rectangle 181"/>
            <p:cNvSpPr/>
            <p:nvPr/>
          </p:nvSpPr>
          <p:spPr>
            <a:xfrm>
              <a:off x="4187217" y="2310787"/>
              <a:ext cx="1259865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4186940" y="2310398"/>
              <a:ext cx="573644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4183776" y="2310569"/>
              <a:ext cx="19233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2225717" y="2306834"/>
            <a:ext cx="1665934" cy="94398"/>
            <a:chOff x="4183776" y="2310398"/>
            <a:chExt cx="1665934" cy="94398"/>
          </a:xfrm>
        </p:grpSpPr>
        <p:sp>
          <p:nvSpPr>
            <p:cNvPr id="213" name="Rounded Rectangle 212"/>
            <p:cNvSpPr/>
            <p:nvPr/>
          </p:nvSpPr>
          <p:spPr>
            <a:xfrm>
              <a:off x="4187336" y="2310734"/>
              <a:ext cx="1662374" cy="9400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4187218" y="2310787"/>
              <a:ext cx="1000916" cy="9400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4186940" y="2310398"/>
              <a:ext cx="1256836" cy="9400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4183776" y="2310569"/>
              <a:ext cx="765149" cy="94009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10277757" y="6289186"/>
            <a:ext cx="146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Skips</a:t>
            </a:r>
            <a:endParaRPr lang="en-US" b="1" dirty="0"/>
          </a:p>
        </p:txBody>
      </p:sp>
      <p:sp>
        <p:nvSpPr>
          <p:cNvPr id="156" name="Right Arrow 155"/>
          <p:cNvSpPr/>
          <p:nvPr/>
        </p:nvSpPr>
        <p:spPr>
          <a:xfrm>
            <a:off x="11347801" y="6297126"/>
            <a:ext cx="414126" cy="373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hlinkHover r:id="rId11" action="ppaction://hlinksldjump"/>
          </p:cNvPr>
          <p:cNvSpPr/>
          <p:nvPr/>
        </p:nvSpPr>
        <p:spPr>
          <a:xfrm>
            <a:off x="-4999" y="-9646"/>
            <a:ext cx="12191999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100407" y="658719"/>
            <a:ext cx="450000" cy="448837"/>
            <a:chOff x="100407" y="658719"/>
            <a:chExt cx="450000" cy="448837"/>
          </a:xfrm>
        </p:grpSpPr>
        <p:sp>
          <p:nvSpPr>
            <p:cNvPr id="127" name="Rounded Rectangle 126"/>
            <p:cNvSpPr/>
            <p:nvPr/>
          </p:nvSpPr>
          <p:spPr>
            <a:xfrm>
              <a:off x="100407" y="658719"/>
              <a:ext cx="450000" cy="4488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8" name="Picture 127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9" y="666511"/>
              <a:ext cx="433251" cy="433251"/>
            </a:xfrm>
            <a:prstGeom prst="rect">
              <a:avLst/>
            </a:prstGeom>
          </p:spPr>
        </p:pic>
      </p:grpSp>
      <p:sp>
        <p:nvSpPr>
          <p:cNvPr id="158" name="Rounded Rectangle 157"/>
          <p:cNvSpPr/>
          <p:nvPr/>
        </p:nvSpPr>
        <p:spPr>
          <a:xfrm>
            <a:off x="109182" y="662352"/>
            <a:ext cx="433251" cy="443178"/>
          </a:xfrm>
          <a:prstGeom prst="roundRect">
            <a:avLst>
              <a:gd name="adj" fmla="val 3793"/>
            </a:avLst>
          </a:prstGeom>
          <a:noFill/>
          <a:ln w="381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SG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0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Click on Create Task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 Event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6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3815</TotalTime>
  <Words>9832</Words>
  <Application>Microsoft Office PowerPoint</Application>
  <PresentationFormat>Widescreen</PresentationFormat>
  <Paragraphs>4644</Paragraphs>
  <Slides>278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278</vt:i4>
      </vt:variant>
    </vt:vector>
  </HeadingPairs>
  <TitlesOfParts>
    <vt:vector size="284" baseType="lpstr">
      <vt:lpstr>宋体</vt:lpstr>
      <vt:lpstr>Arial</vt:lpstr>
      <vt:lpstr>Bodoni MT</vt:lpstr>
      <vt:lpstr>Calibri</vt:lpstr>
      <vt:lpstr>Calibri Light</vt:lpstr>
      <vt:lpstr>office theme</vt:lpstr>
      <vt:lpstr>PowerPoint Presentation</vt:lpstr>
      <vt:lpstr>PowerPoint Presentation</vt:lpstr>
      <vt:lpstr>Planner Page Variation</vt:lpstr>
      <vt:lpstr>PowerPoint Presentation</vt:lpstr>
      <vt:lpstr>PowerPoint Presentation</vt:lpstr>
      <vt:lpstr>Home Icon Hover</vt:lpstr>
      <vt:lpstr>PowerPoint Presentation</vt:lpstr>
      <vt:lpstr>Searched Icon Hover</vt:lpstr>
      <vt:lpstr>PowerPoint Presentation</vt:lpstr>
      <vt:lpstr>Searched Icon Clicked</vt:lpstr>
      <vt:lpstr>PowerPoint Presentation</vt:lpstr>
      <vt:lpstr>Sort Icon Hover / Clicked</vt:lpstr>
      <vt:lpstr>PowerPoint Presentation</vt:lpstr>
      <vt:lpstr>Notification Icon Clicked</vt:lpstr>
      <vt:lpstr>PowerPoint Presentation</vt:lpstr>
      <vt:lpstr>Help Icon Hover</vt:lpstr>
      <vt:lpstr>PowerPoint Presentation</vt:lpstr>
      <vt:lpstr>Help Icon Click</vt:lpstr>
      <vt:lpstr>PowerPoint Presentation</vt:lpstr>
      <vt:lpstr>Trash Icon Hover</vt:lpstr>
      <vt:lpstr>PowerPoint Presentation</vt:lpstr>
      <vt:lpstr>PowerPoint Presentation</vt:lpstr>
      <vt:lpstr>Account Icon Hover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Hover Create Event</vt:lpstr>
      <vt:lpstr>PowerPoint Presentation</vt:lpstr>
      <vt:lpstr>PowerPoint Presentation</vt:lpstr>
      <vt:lpstr>Clicked Create Event</vt:lpstr>
      <vt:lpstr>PowerPoint Presentation</vt:lpstr>
      <vt:lpstr>Clicked Event’s Title</vt:lpstr>
      <vt:lpstr>PowerPoint Presentation</vt:lpstr>
      <vt:lpstr>Clicked Event’s Info Icon</vt:lpstr>
      <vt:lpstr>PowerPoint Presentation</vt:lpstr>
      <vt:lpstr>Clicked Event’s Add Person</vt:lpstr>
      <vt:lpstr>PowerPoint Presentation</vt:lpstr>
      <vt:lpstr>Clicked Event’s Add Person-&gt; Single Person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Clicked Event’s Edit Person</vt:lpstr>
      <vt:lpstr>PowerPoint Presentation</vt:lpstr>
      <vt:lpstr>PowerPoint Presentation</vt:lpstr>
      <vt:lpstr>PowerPoint Presentation</vt:lpstr>
      <vt:lpstr>Clicked Event’s Delete and Undo Person</vt:lpstr>
      <vt:lpstr>PowerPoint Presentation</vt:lpstr>
      <vt:lpstr>PowerPoint Presentation</vt:lpstr>
      <vt:lpstr>Clicked Event’s Add Project</vt:lpstr>
      <vt:lpstr>PowerPoint Presentation</vt:lpstr>
      <vt:lpstr>PowerPoint Presentation</vt:lpstr>
      <vt:lpstr>PowerPoint Presentation</vt:lpstr>
      <vt:lpstr>Clicked Event’s Switch to Hierarchy Mode</vt:lpstr>
      <vt:lpstr>PowerPoint Presentation</vt:lpstr>
      <vt:lpstr>Clicked Event’s Set Start and End Date</vt:lpstr>
      <vt:lpstr>PowerPoint Presentation</vt:lpstr>
      <vt:lpstr>PowerPoint Presentation</vt:lpstr>
      <vt:lpstr>PowerPoint Presentation</vt:lpstr>
      <vt:lpstr>PowerPoint Presentation</vt:lpstr>
      <vt:lpstr>Clicked Event’s Customize Theme</vt:lpstr>
      <vt:lpstr>PowerPoint Presentation</vt:lpstr>
      <vt:lpstr>PowerPoint Presentation</vt:lpstr>
      <vt:lpstr>PowerPoint Presentation</vt:lpstr>
      <vt:lpstr>Hover Event</vt:lpstr>
      <vt:lpstr>PowerPoint Presentation</vt:lpstr>
      <vt:lpstr>Clicked Edit Event</vt:lpstr>
      <vt:lpstr>PowerPoint Presentation</vt:lpstr>
      <vt:lpstr>PowerPoint Presentation</vt:lpstr>
      <vt:lpstr>Clicked Delete Event</vt:lpstr>
      <vt:lpstr>PowerPoint Presentation</vt:lpstr>
      <vt:lpstr>PowerPoint Presentation</vt:lpstr>
      <vt:lpstr>PowerPoint Presentation</vt:lpstr>
      <vt:lpstr>Recover Deleted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Hover Home Icon</vt:lpstr>
      <vt:lpstr>PowerPoint Presentation</vt:lpstr>
      <vt:lpstr>Hover Search Icon</vt:lpstr>
      <vt:lpstr>PowerPoint Presentation</vt:lpstr>
      <vt:lpstr>Hover Create Icon</vt:lpstr>
      <vt:lpstr>PowerPoint Presentation</vt:lpstr>
      <vt:lpstr>Click on Create Task Icon</vt:lpstr>
      <vt:lpstr>PowerPoint Presentation</vt:lpstr>
      <vt:lpstr>Hover Project Name</vt:lpstr>
      <vt:lpstr>PowerPoint Presentation</vt:lpstr>
      <vt:lpstr>Hover Title Name</vt:lpstr>
      <vt:lpstr>PowerPoint Presentation</vt:lpstr>
      <vt:lpstr>Hover Add Person</vt:lpstr>
      <vt:lpstr>PowerPoint Presentation</vt:lpstr>
      <vt:lpstr>Hover Number of People  </vt:lpstr>
      <vt:lpstr>PowerPoint Presentation</vt:lpstr>
      <vt:lpstr>Hover Tick Box</vt:lpstr>
      <vt:lpstr>PowerPoint Presentation</vt:lpstr>
      <vt:lpstr>Hover Task Detail</vt:lpstr>
      <vt:lpstr>PowerPoint Presentation</vt:lpstr>
      <vt:lpstr>Hover Description</vt:lpstr>
      <vt:lpstr>PowerPoint Presentation</vt:lpstr>
      <vt:lpstr>Hover Start/End Date</vt:lpstr>
      <vt:lpstr>PowerPoint Presentation</vt:lpstr>
      <vt:lpstr>Hover Logs</vt:lpstr>
      <vt:lpstr>PowerPoint Presentation</vt:lpstr>
      <vt:lpstr>Hover Create</vt:lpstr>
      <vt:lpstr>PowerPoint Presentation</vt:lpstr>
      <vt:lpstr>Hover Add-On Workshops</vt:lpstr>
      <vt:lpstr>PowerPoint Presentation</vt:lpstr>
      <vt:lpstr>Hover Trash Icon</vt:lpstr>
      <vt:lpstr>PowerPoint Presentation</vt:lpstr>
      <vt:lpstr>Hover Undo Icon</vt:lpstr>
      <vt:lpstr>PowerPoint Presentation</vt:lpstr>
      <vt:lpstr>Hover Task Completion Desc</vt:lpstr>
      <vt:lpstr>PowerPoint Presentation</vt:lpstr>
      <vt:lpstr>Hover Task Dependency Mode</vt:lpstr>
      <vt:lpstr>PowerPoint Presentation</vt:lpstr>
      <vt:lpstr>Click Task Dependency Mode</vt:lpstr>
      <vt:lpstr>PowerPoint Presentation</vt:lpstr>
      <vt:lpstr>Hover Date</vt:lpstr>
      <vt:lpstr>PowerPoint Presentation</vt:lpstr>
      <vt:lpstr>Clicked Statistic</vt:lpstr>
      <vt:lpstr>PowerPoint Presentation</vt:lpstr>
      <vt:lpstr>Hover Overdue task list</vt:lpstr>
      <vt:lpstr>PowerPoint Presentation</vt:lpstr>
      <vt:lpstr>Hover Project task list</vt:lpstr>
      <vt:lpstr>PowerPoint Presentation</vt:lpstr>
      <vt:lpstr>Hover D/W/M View Modes</vt:lpstr>
      <vt:lpstr>PowerPoint Presentation</vt:lpstr>
      <vt:lpstr>Hover Tasks</vt:lpstr>
      <vt:lpstr>PowerPoint Presentation</vt:lpstr>
      <vt:lpstr>Hover Edit Event Icon</vt:lpstr>
      <vt:lpstr>PowerPoint Presentation</vt:lpstr>
      <vt:lpstr>Hover Undo Icon</vt:lpstr>
      <vt:lpstr>PowerPoint Presentation</vt:lpstr>
      <vt:lpstr>Hover Trash Icon</vt:lpstr>
      <vt:lpstr>PowerPoint Presentation</vt:lpstr>
      <vt:lpstr>Hover User Icon</vt:lpstr>
      <vt:lpstr>PowerPoint Presentation</vt:lpstr>
      <vt:lpstr>Hover Information Icon</vt:lpstr>
      <vt:lpstr>PowerPoint Presentation</vt:lpstr>
      <vt:lpstr>Hover Notification Icon</vt:lpstr>
      <vt:lpstr>PowerPoint Presentation</vt:lpstr>
      <vt:lpstr>4 Functions to Demo</vt:lpstr>
      <vt:lpstr>PowerPoint Presentation</vt:lpstr>
      <vt:lpstr>Drag and Drop Overdue</vt:lpstr>
      <vt:lpstr>PowerPoint Presentation</vt:lpstr>
      <vt:lpstr>PowerPoint Presentation</vt:lpstr>
      <vt:lpstr>PowerPoint Presentation</vt:lpstr>
      <vt:lpstr>Create A Task</vt:lpstr>
      <vt:lpstr>PowerPoint Presentation</vt:lpstr>
      <vt:lpstr>PowerPoint Presentation</vt:lpstr>
      <vt:lpstr>PowerPoint Presentation</vt:lpstr>
      <vt:lpstr>Link A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 Task</vt:lpstr>
      <vt:lpstr>PowerPoint Presentation</vt:lpstr>
      <vt:lpstr>PowerPoint Presentation</vt:lpstr>
      <vt:lpstr>PowerPoint Presentation</vt:lpstr>
      <vt:lpstr>PowerPoint Presentation</vt:lpstr>
      <vt:lpstr>Interactive Mode</vt:lpstr>
      <vt:lpstr>PowerPoint Presentation</vt:lpstr>
      <vt:lpstr>PowerPoint Presentation</vt:lpstr>
      <vt:lpstr>Hover Home</vt:lpstr>
      <vt:lpstr>PowerPoint Presentation</vt:lpstr>
      <vt:lpstr>Hover Create Task</vt:lpstr>
      <vt:lpstr>PowerPoint Presentation</vt:lpstr>
      <vt:lpstr>Click Create Task</vt:lpstr>
      <vt:lpstr>PowerPoint Presentation</vt:lpstr>
      <vt:lpstr>Hover Project</vt:lpstr>
      <vt:lpstr>PowerPoint Presentation</vt:lpstr>
      <vt:lpstr>Hover Add Person</vt:lpstr>
      <vt:lpstr>PowerPoint Presentation</vt:lpstr>
      <vt:lpstr>Hover Start/End Date</vt:lpstr>
      <vt:lpstr>PowerPoint Presentation</vt:lpstr>
      <vt:lpstr>PowerPoint Presentation</vt:lpstr>
      <vt:lpstr>Clicked Week Mode</vt:lpstr>
      <vt:lpstr>PowerPoint Presentation</vt:lpstr>
      <vt:lpstr>Clicked Month Mode</vt:lpstr>
      <vt:lpstr>PowerPoint Presentation</vt:lpstr>
      <vt:lpstr>Hover Side Bar</vt:lpstr>
      <vt:lpstr>PowerPoint Presentation</vt:lpstr>
      <vt:lpstr>Hover Tasks (Sign Up)</vt:lpstr>
      <vt:lpstr>PowerPoint Presentation</vt:lpstr>
      <vt:lpstr>Hover Tasks (Personnel Info)</vt:lpstr>
      <vt:lpstr>PowerPoint Presentation</vt:lpstr>
      <vt:lpstr>Hover Tasks (Contract)</vt:lpstr>
      <vt:lpstr>PowerPoint Presentation</vt:lpstr>
      <vt:lpstr>Hover Tasks (Dinner Options)</vt:lpstr>
      <vt:lpstr>PowerPoint Presentation</vt:lpstr>
      <vt:lpstr>Hover Tasks (Grouping)</vt:lpstr>
      <vt:lpstr>PowerPoint Presentation</vt:lpstr>
      <vt:lpstr>Hover Tasks (Capacity)</vt:lpstr>
      <vt:lpstr>PowerPoint Presentation</vt:lpstr>
      <vt:lpstr>Hover Tasks (Drop-Off Point)</vt:lpstr>
      <vt:lpstr>PowerPoint Presentation</vt:lpstr>
      <vt:lpstr>Click Tasks (Drop-Off Point)</vt:lpstr>
      <vt:lpstr>PowerPoint Presentation</vt:lpstr>
      <vt:lpstr>Hover Drop-Off Point Task Link</vt:lpstr>
      <vt:lpstr>PowerPoint Presentation</vt:lpstr>
      <vt:lpstr>Hover Drop-Off Point Task Person Involved</vt:lpstr>
      <vt:lpstr>PowerPoint Presentation</vt:lpstr>
      <vt:lpstr>Hover Drop-Off Point Task Logs</vt:lpstr>
      <vt:lpstr>PowerPoint Presentation</vt:lpstr>
      <vt:lpstr>Hover Edit Icon</vt:lpstr>
      <vt:lpstr>PowerPoint Presentation</vt:lpstr>
      <vt:lpstr>Clicked Edit Icon</vt:lpstr>
      <vt:lpstr>PowerPoint Presentation</vt:lpstr>
      <vt:lpstr>Hover User Icon</vt:lpstr>
      <vt:lpstr>PowerPoint Presentation</vt:lpstr>
      <vt:lpstr>Click User Icon</vt:lpstr>
      <vt:lpstr>PowerPoint Presentation</vt:lpstr>
      <vt:lpstr>Click User Account</vt:lpstr>
      <vt:lpstr>PowerPoint Presentation</vt:lpstr>
      <vt:lpstr>Click Shortcut</vt:lpstr>
      <vt:lpstr>PowerPoint Presentation</vt:lpstr>
      <vt:lpstr>Click Workshop</vt:lpstr>
      <vt:lpstr>PowerPoint Presentation</vt:lpstr>
      <vt:lpstr>Click Logs</vt:lpstr>
      <vt:lpstr>PowerPoint Presentation</vt:lpstr>
      <vt:lpstr>Click Setting</vt:lpstr>
      <vt:lpstr>PowerPoint Presentation</vt:lpstr>
      <vt:lpstr>Click Language</vt:lpstr>
      <vt:lpstr>PowerPoint Presentation</vt:lpstr>
      <vt:lpstr>Click Restore</vt:lpstr>
      <vt:lpstr>PowerPoint Presentation</vt:lpstr>
      <vt:lpstr>Click About Us</vt:lpstr>
      <vt:lpstr>PowerPoint Presentation</vt:lpstr>
      <vt:lpstr>Hover Information Icon</vt:lpstr>
      <vt:lpstr>PowerPoint Presentation</vt:lpstr>
      <vt:lpstr>Click Information Icon</vt:lpstr>
      <vt:lpstr>PowerPoint Presentation</vt:lpstr>
      <vt:lpstr>Hover Notification Icon</vt:lpstr>
      <vt:lpstr>PowerPoint Presentation</vt:lpstr>
      <vt:lpstr>Hover Task Dependency Icon</vt:lpstr>
      <vt:lpstr>PowerPoint Presentation</vt:lpstr>
      <vt:lpstr>Click Task Dependency Icon</vt:lpstr>
      <vt:lpstr>PowerPoint Presentation</vt:lpstr>
      <vt:lpstr>Created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My Logo</vt:lpstr>
      <vt:lpstr>Design Icons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#SAM JIAN SHEN#</cp:lastModifiedBy>
  <cp:revision>498</cp:revision>
  <dcterms:created xsi:type="dcterms:W3CDTF">2013-07-15T20:26:40Z</dcterms:created>
  <dcterms:modified xsi:type="dcterms:W3CDTF">2019-10-01T06:43:40Z</dcterms:modified>
</cp:coreProperties>
</file>